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72" r:id="rId5"/>
    <p:sldId id="259" r:id="rId6"/>
    <p:sldId id="275" r:id="rId7"/>
    <p:sldId id="276" r:id="rId8"/>
    <p:sldId id="293" r:id="rId9"/>
    <p:sldId id="294" r:id="rId10"/>
    <p:sldId id="295" r:id="rId11"/>
    <p:sldId id="296" r:id="rId12"/>
    <p:sldId id="297" r:id="rId13"/>
    <p:sldId id="298" r:id="rId14"/>
    <p:sldId id="299" r:id="rId15"/>
    <p:sldId id="277" r:id="rId16"/>
    <p:sldId id="300" r:id="rId17"/>
    <p:sldId id="278" r:id="rId18"/>
    <p:sldId id="270" r:id="rId19"/>
    <p:sldId id="271" r:id="rId20"/>
    <p:sldId id="260" r:id="rId21"/>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22" d="100"/>
          <a:sy n="122" d="100"/>
        </p:scale>
        <p:origin x="96" y="3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7E958C0-4AE9-4EE1-A4FA-BD1136D19F1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9E7255-383E-4659-98A0-F3297BA3384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pic>
        <p:nvPicPr>
          <p:cNvPr id="12" name="图片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矩形 7"/>
          <p:cNvSpPr/>
          <p:nvPr/>
        </p:nvSpPr>
        <p:spPr>
          <a:xfrm>
            <a:off x="0" y="0"/>
            <a:ext cx="12193936" cy="6858000"/>
          </a:xfrm>
          <a:prstGeom prst="rect">
            <a:avLst/>
          </a:prstGeom>
          <a:gradFill flip="none" rotWithShape="1">
            <a:gsLst>
              <a:gs pos="62000">
                <a:schemeClr val="tx1">
                  <a:alpha val="38000"/>
                </a:schemeClr>
              </a:gs>
              <a:gs pos="0">
                <a:schemeClr val="bg1">
                  <a:alpha val="0"/>
                  <a:lumMod val="0"/>
                  <a:lumOff val="100000"/>
                </a:schemeClr>
              </a:gs>
              <a:gs pos="100000">
                <a:schemeClr val="tx1">
                  <a:alpha val="53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936" y="0"/>
            <a:ext cx="7557166" cy="6858000"/>
          </a:xfrm>
          <a:prstGeom prst="rect">
            <a:avLst/>
          </a:prstGeom>
          <a:gradFill flip="none" rotWithShape="1">
            <a:gsLst>
              <a:gs pos="44000">
                <a:schemeClr val="tx1">
                  <a:alpha val="33000"/>
                </a:schemeClr>
              </a:gs>
              <a:gs pos="0">
                <a:schemeClr val="tx1">
                  <a:alpha val="0"/>
                  <a:lumMod val="99000"/>
                </a:schemeClr>
              </a:gs>
              <a:gs pos="86472">
                <a:schemeClr val="tx1">
                  <a:alpha val="79000"/>
                </a:schemeClr>
              </a:gs>
              <a:gs pos="100000">
                <a:schemeClr val="tx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t>
            </a:r>
            <a:endParaRPr lang="zh-CN" altLang="en-US" dirty="0"/>
          </a:p>
        </p:txBody>
      </p:sp>
      <p:sp>
        <p:nvSpPr>
          <p:cNvPr id="10" name="矩形 9"/>
          <p:cNvSpPr/>
          <p:nvPr/>
        </p:nvSpPr>
        <p:spPr>
          <a:xfrm>
            <a:off x="713740" y="674370"/>
            <a:ext cx="1219200" cy="72390"/>
          </a:xfrm>
          <a:prstGeom prst="rect">
            <a:avLst/>
          </a:prstGeom>
          <a:solidFill>
            <a:schemeClr val="accent6">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a:off x="3429000" y="4281787"/>
            <a:ext cx="2070100" cy="0"/>
          </a:xfrm>
          <a:prstGeom prst="line">
            <a:avLst/>
          </a:prstGeom>
          <a:ln>
            <a:solidFill>
              <a:schemeClr val="accent6">
                <a:lumMod val="95000"/>
                <a:alpha val="33000"/>
              </a:schemeClr>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nvPr>
        </p:nvSpPr>
        <p:spPr>
          <a:xfrm>
            <a:off x="533400" y="3206366"/>
            <a:ext cx="6457950" cy="840230"/>
          </a:xfrm>
        </p:spPr>
        <p:txBody>
          <a:bodyPr anchor="b">
            <a:normAutofit/>
          </a:bodyPr>
          <a:lstStyle>
            <a:lvl1pPr algn="l">
              <a:defRPr sz="5400">
                <a:solidFill>
                  <a:schemeClr val="bg1">
                    <a:lumMod val="85000"/>
                  </a:schemeClr>
                </a:solidFill>
              </a:defRPr>
            </a:lvl1pPr>
          </a:lstStyle>
          <a:p>
            <a:r>
              <a:rPr lang="zh-CN" altLang="en-US" dirty="0"/>
              <a:t>单击此处编辑标题</a:t>
            </a:r>
            <a:endParaRPr lang="zh-CN" altLang="en-US" dirty="0"/>
          </a:p>
        </p:txBody>
      </p:sp>
      <p:sp>
        <p:nvSpPr>
          <p:cNvPr id="3" name="副标题 2"/>
          <p:cNvSpPr>
            <a:spLocks noGrp="1"/>
          </p:cNvSpPr>
          <p:nvPr>
            <p:ph type="subTitle" idx="1"/>
          </p:nvPr>
        </p:nvSpPr>
        <p:spPr>
          <a:xfrm>
            <a:off x="533400" y="4138671"/>
            <a:ext cx="2895600" cy="286232"/>
          </a:xfrm>
        </p:spPr>
        <p:txBody>
          <a:bodyPr>
            <a:normAutofit/>
          </a:bodyPr>
          <a:lstStyle>
            <a:lvl1pPr marL="0" indent="0" algn="l">
              <a:buNone/>
              <a:defRPr sz="1400">
                <a:solidFill>
                  <a:schemeClr val="bg1">
                    <a:lumMod val="8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1"/>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endParaRPr lang="zh-CN" altLang="en-US" dirty="0"/>
          </a:p>
        </p:txBody>
      </p:sp>
      <p:sp>
        <p:nvSpPr>
          <p:cNvPr id="3" name="内容占位符 2"/>
          <p:cNvSpPr>
            <a:spLocks noGrp="1"/>
          </p:cNvSpPr>
          <p:nvPr>
            <p:ph idx="1"/>
          </p:nvPr>
        </p:nvSpPr>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1"/>
        </a:solidFill>
        <a:effectLst/>
      </p:bgPr>
    </p:bg>
    <p:spTree>
      <p:nvGrpSpPr>
        <p:cNvPr id="1" name=""/>
        <p:cNvGrpSpPr/>
        <p:nvPr/>
      </p:nvGrpSpPr>
      <p:grpSpPr>
        <a:xfrm>
          <a:off x="0" y="0"/>
          <a:ext cx="0" cy="0"/>
          <a:chOff x="0" y="0"/>
          <a:chExt cx="0" cy="0"/>
        </a:xfrm>
      </p:grpSpPr>
      <p:cxnSp>
        <p:nvCxnSpPr>
          <p:cNvPr id="7" name="直接连接符 6"/>
          <p:cNvCxnSpPr/>
          <p:nvPr userDrawn="1"/>
        </p:nvCxnSpPr>
        <p:spPr>
          <a:xfrm>
            <a:off x="6097142" y="376384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矩形 7"/>
          <p:cNvSpPr/>
          <p:nvPr userDrawn="1"/>
        </p:nvSpPr>
        <p:spPr>
          <a:xfrm>
            <a:off x="5418668" y="3748630"/>
            <a:ext cx="2122996"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3" name="文本占位符 2"/>
          <p:cNvSpPr>
            <a:spLocks noGrp="1"/>
          </p:cNvSpPr>
          <p:nvPr>
            <p:ph type="body" idx="1" hasCustomPrompt="1"/>
          </p:nvPr>
        </p:nvSpPr>
        <p:spPr>
          <a:xfrm>
            <a:off x="5266267" y="3190330"/>
            <a:ext cx="2275397" cy="535531"/>
          </a:xfrm>
        </p:spPr>
        <p:txBody>
          <a:bodyPr wrap="square">
            <a:normAutofit/>
          </a:bodyPr>
          <a:lstStyle>
            <a:lvl1pPr marL="0" indent="0" algn="ctr">
              <a:buNone/>
              <a:defRPr sz="2000" b="1">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编辑文本</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7620002" y="3133534"/>
            <a:ext cx="2624666" cy="590931"/>
          </a:xfrm>
        </p:spPr>
        <p:txBody>
          <a:bodyPr anchor="b">
            <a:normAutofit/>
          </a:bodyPr>
          <a:lstStyle>
            <a:lvl1pPr>
              <a:defRPr sz="3600">
                <a:solidFill>
                  <a:schemeClr val="tx1">
                    <a:lumMod val="50000"/>
                    <a:lumOff val="50000"/>
                  </a:schemeClr>
                </a:solidFill>
              </a:defRPr>
            </a:lvl1pPr>
          </a:lstStyle>
          <a:p>
            <a:r>
              <a:rPr lang="zh-CN" altLang="en-US" dirty="0"/>
              <a:t>编辑标题</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6172200" y="1825625"/>
            <a:ext cx="5181600" cy="435133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矩形 7"/>
          <p:cNvSpPr/>
          <p:nvPr/>
        </p:nvSpPr>
        <p:spPr>
          <a:xfrm>
            <a:off x="16489" y="0"/>
            <a:ext cx="12192000" cy="6858000"/>
          </a:xfrm>
          <a:prstGeom prst="rect">
            <a:avLst/>
          </a:prstGeom>
          <a:gradFill flip="none" rotWithShape="1">
            <a:gsLst>
              <a:gs pos="62000">
                <a:schemeClr val="tx1">
                  <a:alpha val="38000"/>
                </a:schemeClr>
              </a:gs>
              <a:gs pos="0">
                <a:schemeClr val="bg1">
                  <a:alpha val="0"/>
                </a:schemeClr>
              </a:gs>
              <a:gs pos="100000">
                <a:schemeClr val="tx1">
                  <a:alpha val="53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p:nvSpPr>
        <p:spPr>
          <a:xfrm>
            <a:off x="16489" y="0"/>
            <a:ext cx="12208489" cy="6858000"/>
          </a:xfrm>
          <a:prstGeom prst="rect">
            <a:avLst/>
          </a:prstGeom>
          <a:gradFill flip="none" rotWithShape="1">
            <a:gsLst>
              <a:gs pos="44000">
                <a:schemeClr val="tx1">
                  <a:alpha val="33000"/>
                </a:schemeClr>
              </a:gs>
              <a:gs pos="0">
                <a:schemeClr val="tx1">
                  <a:alpha val="0"/>
                  <a:lumMod val="99000"/>
                </a:schemeClr>
              </a:gs>
              <a:gs pos="86472">
                <a:schemeClr val="tx1">
                  <a:alpha val="79000"/>
                </a:schemeClr>
              </a:gs>
              <a:gs pos="100000">
                <a:schemeClr val="tx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矩形 9"/>
          <p:cNvSpPr/>
          <p:nvPr/>
        </p:nvSpPr>
        <p:spPr>
          <a:xfrm>
            <a:off x="713740" y="659855"/>
            <a:ext cx="1219200" cy="72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nvPr>
        </p:nvSpPr>
        <p:spPr>
          <a:xfrm>
            <a:off x="3086100" y="2773436"/>
            <a:ext cx="6019800" cy="1311128"/>
          </a:xfrm>
        </p:spPr>
        <p:txBody>
          <a:bodyPr wrap="square">
            <a:normAutofit/>
          </a:bodyPr>
          <a:lstStyle>
            <a:lvl1pPr algn="ctr">
              <a:defRPr sz="8800" b="1">
                <a:solidFill>
                  <a:schemeClr val="tx2"/>
                </a:solidFill>
              </a:defRPr>
            </a:lvl1pPr>
          </a:lstStyle>
          <a:p>
            <a:r>
              <a:rPr lang="zh-CN" altLang="en-US" dirty="0"/>
              <a:t>编辑标题</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12" name="内容占位符 11"/>
          <p:cNvSpPr>
            <a:spLocks noGrp="1"/>
          </p:cNvSpPr>
          <p:nvPr>
            <p:ph sz="quarter" idx="13" hasCustomPrompt="1"/>
          </p:nvPr>
        </p:nvSpPr>
        <p:spPr>
          <a:xfrm>
            <a:off x="599441" y="751295"/>
            <a:ext cx="1915160" cy="286232"/>
          </a:xfrm>
        </p:spPr>
        <p:txBody>
          <a:bodyPr>
            <a:normAutofit/>
          </a:bodyPr>
          <a:lstStyle>
            <a:lvl1pPr marL="0" indent="0" algn="dist">
              <a:buNone/>
              <a:defRPr sz="1400" b="1">
                <a:solidFill>
                  <a:schemeClr val="bg1"/>
                </a:solidFill>
              </a:defRPr>
            </a:lvl1pPr>
          </a:lstStyle>
          <a:p>
            <a:pPr lvl="0"/>
            <a:r>
              <a:rPr lang="zh-CN" altLang="en-US" dirty="0"/>
              <a:t>编辑文本</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9787" y="457200"/>
            <a:ext cx="4165200" cy="1600200"/>
          </a:xfrm>
        </p:spPr>
        <p:txBody>
          <a:bodyPr anchor="t" anchorCtr="0">
            <a:normAutofit/>
          </a:bodyPr>
          <a:lstStyle>
            <a:lvl1pPr>
              <a:defRPr sz="3600"/>
            </a:lvl1pPr>
          </a:lstStyle>
          <a:p>
            <a:r>
              <a:rPr lang="zh-CN" altLang="en-US" dirty="0"/>
              <a:t>单击此处编辑母版标题样式</a:t>
            </a:r>
            <a:endParaRPr lang="zh-CN" altLang="en-US" dirty="0"/>
          </a:p>
        </p:txBody>
      </p:sp>
      <p:sp>
        <p:nvSpPr>
          <p:cNvPr id="3" name="图片占位符 2"/>
          <p:cNvSpPr>
            <a:spLocks noGrp="1" noChangeAspect="1"/>
          </p:cNvSpPr>
          <p:nvPr>
            <p:ph type="pic" idx="1"/>
          </p:nvPr>
        </p:nvSpPr>
        <p:spPr>
          <a:xfrm>
            <a:off x="5184000" y="457200"/>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839787" y="2057400"/>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1"/>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tags" Target="../tags/tag3.xml"/><Relationship Id="rId12" Type="http://schemas.openxmlformats.org/officeDocument/2006/relationships/tags" Target="../tags/tag2.xml"/><Relationship Id="rId11" Type="http://schemas.openxmlformats.org/officeDocument/2006/relationships/tags" Target="../tags/tag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1"/>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2"/>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bg1">
                    <a:lumMod val="50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bg1">
                    <a:lumMod val="50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bg1">
                    <a:lumMod val="50000"/>
                  </a:schemeClr>
                </a:solidFill>
              </a:defRPr>
            </a:lvl1pPr>
          </a:lstStyle>
          <a:p>
            <a:fld id="{49AE70B2-8BF9-45C0-BB95-33D1B9D3A854}" type="slidenum">
              <a:rPr lang="zh-CN" altLang="en-US" smtClean="0"/>
            </a:fld>
            <a:endParaRPr lang="zh-CN" altLang="en-US"/>
          </a:p>
        </p:txBody>
      </p:sp>
      <p:sp>
        <p:nvSpPr>
          <p:cNvPr id="7" name="KSO_TEMPLATE" hidden="1"/>
          <p:cNvSpPr/>
          <p:nvPr>
            <p:custDataLst>
              <p:tags r:id="rId13"/>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s>
</file>

<file path=ppt/slides/_rels/slide10.xml.rels><?xml version="1.0" encoding="UTF-8" standalone="yes"?>
<Relationships xmlns="http://schemas.openxmlformats.org/package/2006/relationships"><Relationship Id="rId9" Type="http://schemas.openxmlformats.org/officeDocument/2006/relationships/image" Target="../media/image18.png"/><Relationship Id="rId8" Type="http://schemas.openxmlformats.org/officeDocument/2006/relationships/image" Target="../media/image17.png"/><Relationship Id="rId7" Type="http://schemas.openxmlformats.org/officeDocument/2006/relationships/image" Target="../media/image16.jpeg"/><Relationship Id="rId6" Type="http://schemas.openxmlformats.org/officeDocument/2006/relationships/image" Target="../media/image15.png"/><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tags" Target="../tags/tag75.xml"/><Relationship Id="rId2" Type="http://schemas.openxmlformats.org/officeDocument/2006/relationships/tags" Target="../tags/tag74.xml"/><Relationship Id="rId12" Type="http://schemas.openxmlformats.org/officeDocument/2006/relationships/notesSlide" Target="../notesSlides/notesSlide10.xml"/><Relationship Id="rId11" Type="http://schemas.openxmlformats.org/officeDocument/2006/relationships/slideLayout" Target="../slideLayouts/slideLayout3.xml"/><Relationship Id="rId10" Type="http://schemas.openxmlformats.org/officeDocument/2006/relationships/tags" Target="../tags/tag78.xml"/><Relationship Id="rId1" Type="http://schemas.openxmlformats.org/officeDocument/2006/relationships/tags" Target="../tags/tag73.xml"/></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tags" Target="../tags/tag86.xml"/><Relationship Id="rId7" Type="http://schemas.openxmlformats.org/officeDocument/2006/relationships/tags" Target="../tags/tag85.xml"/><Relationship Id="rId6" Type="http://schemas.openxmlformats.org/officeDocument/2006/relationships/tags" Target="../tags/tag84.xml"/><Relationship Id="rId5" Type="http://schemas.openxmlformats.org/officeDocument/2006/relationships/tags" Target="../tags/tag83.xml"/><Relationship Id="rId4" Type="http://schemas.openxmlformats.org/officeDocument/2006/relationships/tags" Target="../tags/tag82.xml"/><Relationship Id="rId3" Type="http://schemas.openxmlformats.org/officeDocument/2006/relationships/tags" Target="../tags/tag81.xml"/><Relationship Id="rId2" Type="http://schemas.openxmlformats.org/officeDocument/2006/relationships/tags" Target="../tags/tag80.xml"/><Relationship Id="rId10" Type="http://schemas.openxmlformats.org/officeDocument/2006/relationships/notesSlide" Target="../notesSlides/notesSlide11.xml"/><Relationship Id="rId1" Type="http://schemas.openxmlformats.org/officeDocument/2006/relationships/tags" Target="../tags/tag79.xml"/></Relationships>
</file>

<file path=ppt/slides/_rels/slide12.xml.rels><?xml version="1.0" encoding="UTF-8" standalone="yes"?>
<Relationships xmlns="http://schemas.openxmlformats.org/package/2006/relationships"><Relationship Id="rId8" Type="http://schemas.openxmlformats.org/officeDocument/2006/relationships/notesSlide" Target="../notesSlides/notesSlide12.xml"/><Relationship Id="rId7" Type="http://schemas.openxmlformats.org/officeDocument/2006/relationships/slideLayout" Target="../slideLayouts/slideLayout3.xml"/><Relationship Id="rId6" Type="http://schemas.openxmlformats.org/officeDocument/2006/relationships/tags" Target="../tags/tag92.xml"/><Relationship Id="rId5" Type="http://schemas.openxmlformats.org/officeDocument/2006/relationships/tags" Target="../tags/tag91.xml"/><Relationship Id="rId4" Type="http://schemas.openxmlformats.org/officeDocument/2006/relationships/tags" Target="../tags/tag90.xml"/><Relationship Id="rId3" Type="http://schemas.openxmlformats.org/officeDocument/2006/relationships/tags" Target="../tags/tag89.xml"/><Relationship Id="rId2" Type="http://schemas.openxmlformats.org/officeDocument/2006/relationships/tags" Target="../tags/tag88.xml"/><Relationship Id="rId1" Type="http://schemas.openxmlformats.org/officeDocument/2006/relationships/tags" Target="../tags/tag87.xml"/></Relationships>
</file>

<file path=ppt/slides/_rels/slide13.xml.rels><?xml version="1.0" encoding="UTF-8" standalone="yes"?>
<Relationships xmlns="http://schemas.openxmlformats.org/package/2006/relationships"><Relationship Id="rId9" Type="http://schemas.openxmlformats.org/officeDocument/2006/relationships/tags" Target="../tags/tag100.xml"/><Relationship Id="rId8" Type="http://schemas.openxmlformats.org/officeDocument/2006/relationships/tags" Target="../tags/tag99.xml"/><Relationship Id="rId7" Type="http://schemas.openxmlformats.org/officeDocument/2006/relationships/tags" Target="../tags/tag98.xml"/><Relationship Id="rId6" Type="http://schemas.openxmlformats.org/officeDocument/2006/relationships/tags" Target="../tags/tag97.xml"/><Relationship Id="rId5" Type="http://schemas.openxmlformats.org/officeDocument/2006/relationships/tags" Target="../tags/tag96.xml"/><Relationship Id="rId4" Type="http://schemas.openxmlformats.org/officeDocument/2006/relationships/tags" Target="../tags/tag95.xml"/><Relationship Id="rId3" Type="http://schemas.openxmlformats.org/officeDocument/2006/relationships/image" Target="../media/image3.jpeg"/><Relationship Id="rId2" Type="http://schemas.openxmlformats.org/officeDocument/2006/relationships/tags" Target="../tags/tag94.xml"/><Relationship Id="rId12" Type="http://schemas.openxmlformats.org/officeDocument/2006/relationships/notesSlide" Target="../notesSlides/notesSlide13.xml"/><Relationship Id="rId11" Type="http://schemas.openxmlformats.org/officeDocument/2006/relationships/slideLayout" Target="../slideLayouts/slideLayout3.xml"/><Relationship Id="rId10" Type="http://schemas.openxmlformats.org/officeDocument/2006/relationships/tags" Target="../tags/tag101.xml"/><Relationship Id="rId1" Type="http://schemas.openxmlformats.org/officeDocument/2006/relationships/tags" Target="../tags/tag93.xml"/></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3.xml"/><Relationship Id="rId5" Type="http://schemas.openxmlformats.org/officeDocument/2006/relationships/tags" Target="../tags/tag106.xml"/><Relationship Id="rId4" Type="http://schemas.openxmlformats.org/officeDocument/2006/relationships/tags" Target="../tags/tag105.xml"/><Relationship Id="rId3" Type="http://schemas.openxmlformats.org/officeDocument/2006/relationships/tags" Target="../tags/tag104.xml"/><Relationship Id="rId2" Type="http://schemas.openxmlformats.org/officeDocument/2006/relationships/tags" Target="../tags/tag103.xml"/><Relationship Id="rId1" Type="http://schemas.openxmlformats.org/officeDocument/2006/relationships/tags" Target="../tags/tag102.xml"/></Relationships>
</file>

<file path=ppt/slides/_rels/slide15.xml.rels><?xml version="1.0" encoding="UTF-8" standalone="yes"?>
<Relationships xmlns="http://schemas.openxmlformats.org/package/2006/relationships"><Relationship Id="rId9" Type="http://schemas.openxmlformats.org/officeDocument/2006/relationships/tags" Target="../tags/tag114.xml"/><Relationship Id="rId8" Type="http://schemas.openxmlformats.org/officeDocument/2006/relationships/tags" Target="../tags/tag113.xml"/><Relationship Id="rId7" Type="http://schemas.openxmlformats.org/officeDocument/2006/relationships/tags" Target="../tags/tag112.xml"/><Relationship Id="rId6" Type="http://schemas.openxmlformats.org/officeDocument/2006/relationships/tags" Target="../tags/tag111.xml"/><Relationship Id="rId5" Type="http://schemas.openxmlformats.org/officeDocument/2006/relationships/tags" Target="../tags/tag110.xml"/><Relationship Id="rId4" Type="http://schemas.openxmlformats.org/officeDocument/2006/relationships/tags" Target="../tags/tag109.xml"/><Relationship Id="rId3" Type="http://schemas.openxmlformats.org/officeDocument/2006/relationships/image" Target="../media/image3.jpeg"/><Relationship Id="rId2" Type="http://schemas.openxmlformats.org/officeDocument/2006/relationships/tags" Target="../tags/tag108.xml"/><Relationship Id="rId12" Type="http://schemas.openxmlformats.org/officeDocument/2006/relationships/notesSlide" Target="../notesSlides/notesSlide15.xml"/><Relationship Id="rId11" Type="http://schemas.openxmlformats.org/officeDocument/2006/relationships/slideLayout" Target="../slideLayouts/slideLayout3.xml"/><Relationship Id="rId10" Type="http://schemas.openxmlformats.org/officeDocument/2006/relationships/tags" Target="../tags/tag115.xml"/><Relationship Id="rId1" Type="http://schemas.openxmlformats.org/officeDocument/2006/relationships/tags" Target="../tags/tag107.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3.xml"/><Relationship Id="rId6" Type="http://schemas.openxmlformats.org/officeDocument/2006/relationships/tags" Target="../tags/tag121.xml"/><Relationship Id="rId5" Type="http://schemas.openxmlformats.org/officeDocument/2006/relationships/tags" Target="../tags/tag120.xml"/><Relationship Id="rId4" Type="http://schemas.openxmlformats.org/officeDocument/2006/relationships/tags" Target="../tags/tag119.xml"/><Relationship Id="rId3" Type="http://schemas.openxmlformats.org/officeDocument/2006/relationships/tags" Target="../tags/tag118.xml"/><Relationship Id="rId2" Type="http://schemas.openxmlformats.org/officeDocument/2006/relationships/tags" Target="../tags/tag117.xml"/><Relationship Id="rId1" Type="http://schemas.openxmlformats.org/officeDocument/2006/relationships/tags" Target="../tags/tag116.xml"/></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7.xml"/><Relationship Id="rId7" Type="http://schemas.openxmlformats.org/officeDocument/2006/relationships/slideLayout" Target="../slideLayouts/slideLayout3.xml"/><Relationship Id="rId6" Type="http://schemas.openxmlformats.org/officeDocument/2006/relationships/tags" Target="../tags/tag127.xml"/><Relationship Id="rId5" Type="http://schemas.openxmlformats.org/officeDocument/2006/relationships/tags" Target="../tags/tag126.xml"/><Relationship Id="rId4" Type="http://schemas.openxmlformats.org/officeDocument/2006/relationships/tags" Target="../tags/tag125.xml"/><Relationship Id="rId3" Type="http://schemas.openxmlformats.org/officeDocument/2006/relationships/tags" Target="../tags/tag124.xml"/><Relationship Id="rId2" Type="http://schemas.openxmlformats.org/officeDocument/2006/relationships/tags" Target="../tags/tag123.xml"/><Relationship Id="rId1" Type="http://schemas.openxmlformats.org/officeDocument/2006/relationships/tags" Target="../tags/tag122.xml"/></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8.xml"/><Relationship Id="rId7" Type="http://schemas.openxmlformats.org/officeDocument/2006/relationships/slideLayout" Target="../slideLayouts/slideLayout6.xml"/><Relationship Id="rId6" Type="http://schemas.openxmlformats.org/officeDocument/2006/relationships/tags" Target="../tags/tag133.xml"/><Relationship Id="rId5" Type="http://schemas.openxmlformats.org/officeDocument/2006/relationships/tags" Target="../tags/tag132.xml"/><Relationship Id="rId4" Type="http://schemas.openxmlformats.org/officeDocument/2006/relationships/tags" Target="../tags/tag131.xml"/><Relationship Id="rId3" Type="http://schemas.openxmlformats.org/officeDocument/2006/relationships/tags" Target="../tags/tag130.xml"/><Relationship Id="rId2" Type="http://schemas.openxmlformats.org/officeDocument/2006/relationships/tags" Target="../tags/tag129.xml"/><Relationship Id="rId1" Type="http://schemas.openxmlformats.org/officeDocument/2006/relationships/tags" Target="../tags/tag128.xml"/></Relationships>
</file>

<file path=ppt/slides/_rels/slide2.xml.rels><?xml version="1.0" encoding="UTF-8" standalone="yes"?>
<Relationships xmlns="http://schemas.openxmlformats.org/package/2006/relationships"><Relationship Id="rId9" Type="http://schemas.openxmlformats.org/officeDocument/2006/relationships/tags" Target="../tags/tag16.xml"/><Relationship Id="rId8" Type="http://schemas.openxmlformats.org/officeDocument/2006/relationships/tags" Target="../tags/tag15.xml"/><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image" Target="../media/image2.jpeg"/><Relationship Id="rId20" Type="http://schemas.openxmlformats.org/officeDocument/2006/relationships/notesSlide" Target="../notesSlides/notesSlide2.xml"/><Relationship Id="rId2" Type="http://schemas.openxmlformats.org/officeDocument/2006/relationships/tags" Target="../tags/tag10.xml"/><Relationship Id="rId19" Type="http://schemas.openxmlformats.org/officeDocument/2006/relationships/slideLayout" Target="../slideLayouts/slideLayout7.xml"/><Relationship Id="rId18" Type="http://schemas.openxmlformats.org/officeDocument/2006/relationships/tags" Target="../tags/tag25.xml"/><Relationship Id="rId17" Type="http://schemas.openxmlformats.org/officeDocument/2006/relationships/tags" Target="../tags/tag24.xml"/><Relationship Id="rId16" Type="http://schemas.openxmlformats.org/officeDocument/2006/relationships/tags" Target="../tags/tag23.xml"/><Relationship Id="rId15" Type="http://schemas.openxmlformats.org/officeDocument/2006/relationships/tags" Target="../tags/tag22.xml"/><Relationship Id="rId14" Type="http://schemas.openxmlformats.org/officeDocument/2006/relationships/tags" Target="../tags/tag21.xml"/><Relationship Id="rId13" Type="http://schemas.openxmlformats.org/officeDocument/2006/relationships/tags" Target="../tags/tag20.xml"/><Relationship Id="rId12" Type="http://schemas.openxmlformats.org/officeDocument/2006/relationships/tags" Target="../tags/tag19.xml"/><Relationship Id="rId11" Type="http://schemas.openxmlformats.org/officeDocument/2006/relationships/tags" Target="../tags/tag18.xml"/><Relationship Id="rId10" Type="http://schemas.openxmlformats.org/officeDocument/2006/relationships/tags" Target="../tags/tag17.xml"/><Relationship Id="rId1" Type="http://schemas.openxmlformats.org/officeDocument/2006/relationships/tags" Target="../tags/tag9.xml"/></Relationships>
</file>

<file path=ppt/slides/_rels/slide3.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image" Target="../media/image3.jpeg"/><Relationship Id="rId2" Type="http://schemas.openxmlformats.org/officeDocument/2006/relationships/tags" Target="../tags/tag27.xml"/><Relationship Id="rId12" Type="http://schemas.openxmlformats.org/officeDocument/2006/relationships/notesSlide" Target="../notesSlides/notesSlide3.xml"/><Relationship Id="rId11" Type="http://schemas.openxmlformats.org/officeDocument/2006/relationships/slideLayout" Target="../slideLayouts/slideLayout3.xml"/><Relationship Id="rId10" Type="http://schemas.openxmlformats.org/officeDocument/2006/relationships/tags" Target="../tags/tag34.xml"/><Relationship Id="rId1" Type="http://schemas.openxmlformats.org/officeDocument/2006/relationships/tags" Target="../tags/tag26.xml"/></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3.xml"/><Relationship Id="rId5" Type="http://schemas.openxmlformats.org/officeDocument/2006/relationships/tags" Target="../tags/tag39.xml"/><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tags" Target="../tags/tag35.xml"/></Relationships>
</file>

<file path=ppt/slides/_rels/slide5.xml.rels><?xml version="1.0" encoding="UTF-8" standalone="yes"?>
<Relationships xmlns="http://schemas.openxmlformats.org/package/2006/relationships"><Relationship Id="rId9" Type="http://schemas.openxmlformats.org/officeDocument/2006/relationships/tags" Target="../tags/tag47.xml"/><Relationship Id="rId8" Type="http://schemas.openxmlformats.org/officeDocument/2006/relationships/tags" Target="../tags/tag46.xml"/><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image" Target="../media/image3.jpeg"/><Relationship Id="rId2" Type="http://schemas.openxmlformats.org/officeDocument/2006/relationships/tags" Target="../tags/tag41.xml"/><Relationship Id="rId12" Type="http://schemas.openxmlformats.org/officeDocument/2006/relationships/notesSlide" Target="../notesSlides/notesSlide5.xml"/><Relationship Id="rId11" Type="http://schemas.openxmlformats.org/officeDocument/2006/relationships/slideLayout" Target="../slideLayouts/slideLayout3.xml"/><Relationship Id="rId10" Type="http://schemas.openxmlformats.org/officeDocument/2006/relationships/tags" Target="../tags/tag48.xml"/><Relationship Id="rId1" Type="http://schemas.openxmlformats.org/officeDocument/2006/relationships/tags" Target="../tags/tag40.xml"/></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tags" Target="../tags/tag54.xml"/><Relationship Id="rId7" Type="http://schemas.openxmlformats.org/officeDocument/2006/relationships/tags" Target="../tags/tag5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0" Type="http://schemas.openxmlformats.org/officeDocument/2006/relationships/notesSlide" Target="../notesSlides/notesSlide6.xml"/><Relationship Id="rId1" Type="http://schemas.openxmlformats.org/officeDocument/2006/relationships/tags" Target="../tags/tag49.xml"/></Relationships>
</file>

<file path=ppt/slides/_rels/slide7.xml.rels><?xml version="1.0" encoding="UTF-8" standalone="yes"?>
<Relationships xmlns="http://schemas.openxmlformats.org/package/2006/relationships"><Relationship Id="rId9" Type="http://schemas.openxmlformats.org/officeDocument/2006/relationships/tags" Target="../tags/tag60.xml"/><Relationship Id="rId8" Type="http://schemas.openxmlformats.org/officeDocument/2006/relationships/image" Target="../media/image8.png"/><Relationship Id="rId7" Type="http://schemas.openxmlformats.org/officeDocument/2006/relationships/image" Target="../media/image7.png"/><Relationship Id="rId6" Type="http://schemas.openxmlformats.org/officeDocument/2006/relationships/image" Target="../media/image6.png"/><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tags" Target="../tags/tag57.xml"/><Relationship Id="rId2" Type="http://schemas.openxmlformats.org/officeDocument/2006/relationships/tags" Target="../tags/tag56.xml"/><Relationship Id="rId11" Type="http://schemas.openxmlformats.org/officeDocument/2006/relationships/notesSlide" Target="../notesSlides/notesSlide7.xml"/><Relationship Id="rId10" Type="http://schemas.openxmlformats.org/officeDocument/2006/relationships/slideLayout" Target="../slideLayouts/slideLayout3.xml"/><Relationship Id="rId1" Type="http://schemas.openxmlformats.org/officeDocument/2006/relationships/tags" Target="../tags/tag55.xml"/></Relationships>
</file>

<file path=ppt/slides/_rels/slide8.xml.rels><?xml version="1.0" encoding="UTF-8" standalone="yes"?>
<Relationships xmlns="http://schemas.openxmlformats.org/package/2006/relationships"><Relationship Id="rId9" Type="http://schemas.openxmlformats.org/officeDocument/2006/relationships/image" Target="../media/image12.png"/><Relationship Id="rId8" Type="http://schemas.openxmlformats.org/officeDocument/2006/relationships/image" Target="../media/image11.png"/><Relationship Id="rId7" Type="http://schemas.openxmlformats.org/officeDocument/2006/relationships/image" Target="../media/image10.png"/><Relationship Id="rId6" Type="http://schemas.openxmlformats.org/officeDocument/2006/relationships/image" Target="../media/image9.png"/><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tags" Target="../tags/tag63.xml"/><Relationship Id="rId2" Type="http://schemas.openxmlformats.org/officeDocument/2006/relationships/tags" Target="../tags/tag62.xml"/><Relationship Id="rId12" Type="http://schemas.openxmlformats.org/officeDocument/2006/relationships/notesSlide" Target="../notesSlides/notesSlide8.xml"/><Relationship Id="rId11" Type="http://schemas.openxmlformats.org/officeDocument/2006/relationships/slideLayout" Target="../slideLayouts/slideLayout3.xml"/><Relationship Id="rId10" Type="http://schemas.openxmlformats.org/officeDocument/2006/relationships/tags" Target="../tags/tag66.xml"/><Relationship Id="rId1" Type="http://schemas.openxmlformats.org/officeDocument/2006/relationships/tags" Target="../tags/tag61.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3.xml"/><Relationship Id="rId8" Type="http://schemas.openxmlformats.org/officeDocument/2006/relationships/tags" Target="../tags/tag72.xml"/><Relationship Id="rId7" Type="http://schemas.openxmlformats.org/officeDocument/2006/relationships/image" Target="../media/image14.png"/><Relationship Id="rId6" Type="http://schemas.openxmlformats.org/officeDocument/2006/relationships/image" Target="../media/image13.png"/><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0" Type="http://schemas.openxmlformats.org/officeDocument/2006/relationships/notesSlide" Target="../notesSlides/notesSlide9.xml"/><Relationship Id="rId1" Type="http://schemas.openxmlformats.org/officeDocument/2006/relationships/tags" Target="../tags/tag6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custDataLst>
              <p:tags r:id="rId1"/>
            </p:custDataLst>
          </p:nvPr>
        </p:nvSpPr>
        <p:spPr>
          <a:xfrm>
            <a:off x="629920" y="798523"/>
            <a:ext cx="1897380" cy="343235"/>
          </a:xfrm>
          <a:prstGeom prst="rect">
            <a:avLst/>
          </a:prstGeom>
          <a:noFill/>
        </p:spPr>
        <p:txBody>
          <a:bodyPr wrap="square" lIns="90000" tIns="46800" rIns="90000" bIns="46800" rtlCol="0">
            <a:normAutofit lnSpcReduction="10000"/>
          </a:bodyPr>
          <a:lstStyle/>
          <a:p>
            <a:pPr algn="dist">
              <a:lnSpc>
                <a:spcPct val="130000"/>
              </a:lnSpc>
            </a:pPr>
            <a:r>
              <a:rPr lang="zh-CN" altLang="en-US" sz="1400" b="1" dirty="0">
                <a:solidFill>
                  <a:schemeClr val="bg1"/>
                </a:solidFill>
              </a:rPr>
              <a:t>会议纪要</a:t>
            </a:r>
            <a:endParaRPr lang="en-US" altLang="zh-CN" sz="1400" b="1" dirty="0">
              <a:solidFill>
                <a:schemeClr val="bg1"/>
              </a:solidFill>
            </a:endParaRPr>
          </a:p>
        </p:txBody>
      </p:sp>
      <p:sp>
        <p:nvSpPr>
          <p:cNvPr id="15" name="文本框 14"/>
          <p:cNvSpPr txBox="1"/>
          <p:nvPr>
            <p:custDataLst>
              <p:tags r:id="rId2"/>
            </p:custDataLst>
          </p:nvPr>
        </p:nvSpPr>
        <p:spPr>
          <a:xfrm>
            <a:off x="533400" y="2334371"/>
            <a:ext cx="1638300" cy="757130"/>
          </a:xfrm>
          <a:prstGeom prst="rect">
            <a:avLst/>
          </a:prstGeom>
          <a:noFill/>
        </p:spPr>
        <p:txBody>
          <a:bodyPr wrap="square" lIns="90000" tIns="46800" rIns="90000" bIns="46800" rtlCol="0">
            <a:normAutofit/>
          </a:bodyPr>
          <a:lstStyle/>
          <a:p>
            <a:pPr>
              <a:lnSpc>
                <a:spcPct val="90000"/>
              </a:lnSpc>
            </a:pPr>
            <a:r>
              <a:rPr lang="en-US" altLang="zh-CN" sz="4800" dirty="0">
                <a:solidFill>
                  <a:schemeClr val="tx2"/>
                </a:solidFill>
              </a:rPr>
              <a:t>2018</a:t>
            </a:r>
            <a:endParaRPr lang="en-US" altLang="zh-CN" sz="4800" dirty="0">
              <a:solidFill>
                <a:schemeClr val="tx2"/>
              </a:solidFill>
            </a:endParaRPr>
          </a:p>
        </p:txBody>
      </p:sp>
      <p:sp>
        <p:nvSpPr>
          <p:cNvPr id="2" name="标题 1"/>
          <p:cNvSpPr>
            <a:spLocks noGrp="1"/>
          </p:cNvSpPr>
          <p:nvPr>
            <p:ph type="ctrTitle"/>
            <p:custDataLst>
              <p:tags r:id="rId3"/>
            </p:custDataLst>
          </p:nvPr>
        </p:nvSpPr>
        <p:spPr>
          <a:xfrm>
            <a:off x="533400" y="3206115"/>
            <a:ext cx="10494108" cy="840105"/>
          </a:xfrm>
        </p:spPr>
        <p:txBody>
          <a:bodyPr lIns="90000" tIns="46800" rIns="90000" bIns="46800">
            <a:normAutofit fontScale="90000"/>
          </a:bodyPr>
          <a:lstStyle/>
          <a:p>
            <a:r>
              <a:rPr lang="en-US" altLang="zh-CN" dirty="0" err="1">
                <a:sym typeface="+mn-lt"/>
              </a:rPr>
              <a:t>iDoc</a:t>
            </a:r>
            <a:r>
              <a:rPr lang="en-US" altLang="zh-CN" dirty="0">
                <a:sym typeface="+mn-lt"/>
              </a:rPr>
              <a:t> Cloud</a:t>
            </a:r>
            <a:r>
              <a:rPr lang="zh-CN" altLang="en-US" dirty="0">
                <a:sym typeface="+mn-lt"/>
              </a:rPr>
              <a:t>产品需求讨论会议</a:t>
            </a:r>
            <a:r>
              <a:rPr lang="zh-CN" altLang="en-US" sz="2700" dirty="0">
                <a:sym typeface="+mn-lt"/>
              </a:rPr>
              <a:t>（</a:t>
            </a:r>
            <a:r>
              <a:rPr lang="en-US" altLang="zh-CN" sz="2700" dirty="0">
                <a:sym typeface="+mn-lt"/>
              </a:rPr>
              <a:t>2018/11/14</a:t>
            </a:r>
            <a:r>
              <a:rPr lang="zh-CN" altLang="en-US" sz="2700" dirty="0">
                <a:sym typeface="+mn-lt"/>
              </a:rPr>
              <a:t>）</a:t>
            </a:r>
            <a:endParaRPr lang="zh-CN" altLang="en-US" dirty="0">
              <a:sym typeface="+mn-lt"/>
            </a:endParaRPr>
          </a:p>
        </p:txBody>
      </p:sp>
      <p:sp>
        <p:nvSpPr>
          <p:cNvPr id="3" name="副标题 2"/>
          <p:cNvSpPr>
            <a:spLocks noGrp="1"/>
          </p:cNvSpPr>
          <p:nvPr>
            <p:ph type="subTitle" idx="1"/>
            <p:custDataLst>
              <p:tags r:id="rId4"/>
            </p:custDataLst>
          </p:nvPr>
        </p:nvSpPr>
        <p:spPr/>
        <p:txBody>
          <a:bodyPr lIns="90000" tIns="46800" rIns="90000" bIns="46800">
            <a:normAutofit/>
          </a:bodyPr>
          <a:lstStyle/>
          <a:p>
            <a:r>
              <a:rPr lang="zh-CN" altLang="en-US" dirty="0"/>
              <a:t>上海同富信息科技有限公司</a:t>
            </a:r>
            <a:endParaRPr lang="en-US" altLang="zh-CN" dirty="0"/>
          </a:p>
        </p:txBody>
      </p:sp>
    </p:spTree>
    <p:custDataLst>
      <p:tags r:id="rId5"/>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custDataLst>
              <p:tags r:id="rId1"/>
            </p:custDataLst>
          </p:nvPr>
        </p:nvCxnSpPr>
        <p:spPr>
          <a:xfrm>
            <a:off x="984122" y="72473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2"/>
            </p:custDataLst>
          </p:nvPr>
        </p:nvSpPr>
        <p:spPr>
          <a:xfrm>
            <a:off x="515310" y="70952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3"/>
            </p:custDataLst>
          </p:nvPr>
        </p:nvSpPr>
        <p:spPr>
          <a:xfrm>
            <a:off x="153882" y="150585"/>
            <a:ext cx="2275397" cy="535531"/>
          </a:xfrm>
        </p:spPr>
        <p:txBody>
          <a:bodyPr lIns="90000" tIns="46800" rIns="90000" bIns="46800">
            <a:normAutofit fontScale="92500"/>
          </a:bodyPr>
          <a:lstStyle/>
          <a:p>
            <a:r>
              <a:rPr lang="en-US" altLang="zh-CN"/>
              <a:t>01.PART ONE</a:t>
            </a:r>
            <a:endParaRPr lang="en-US" altLang="zh-CN"/>
          </a:p>
        </p:txBody>
      </p:sp>
      <p:sp>
        <p:nvSpPr>
          <p:cNvPr id="6" name="标题 5"/>
          <p:cNvSpPr>
            <a:spLocks noGrp="1"/>
          </p:cNvSpPr>
          <p:nvPr>
            <p:ph type="title"/>
            <p:custDataLst>
              <p:tags r:id="rId4"/>
            </p:custDataLst>
          </p:nvPr>
        </p:nvSpPr>
        <p:spPr>
          <a:xfrm>
            <a:off x="2506982" y="94424"/>
            <a:ext cx="2624666" cy="590931"/>
          </a:xfrm>
        </p:spPr>
        <p:txBody>
          <a:bodyPr lIns="90000" tIns="46800" rIns="90000" bIns="46800">
            <a:normAutofit/>
          </a:bodyPr>
          <a:lstStyle/>
          <a:p>
            <a:r>
              <a:rPr lang="zh-CN" altLang="en-US"/>
              <a:t>其他部分</a:t>
            </a:r>
            <a:r>
              <a:rPr lang="en-US" altLang="zh-CN"/>
              <a:t>UI</a:t>
            </a:r>
            <a:endParaRPr lang="en-US" altLang="zh-CN"/>
          </a:p>
        </p:txBody>
      </p:sp>
      <p:sp>
        <p:nvSpPr>
          <p:cNvPr id="14" name="标题 1"/>
          <p:cNvSpPr>
            <a:spLocks noGrp="1"/>
          </p:cNvSpPr>
          <p:nvPr>
            <p:custDataLst>
              <p:tags r:id="rId5"/>
            </p:custDataLst>
          </p:nvPr>
        </p:nvSpPr>
        <p:spPr>
          <a:xfrm>
            <a:off x="5513070" y="1307465"/>
            <a:ext cx="4540250" cy="1637030"/>
          </a:xfrm>
          <a:prstGeom prst="rect">
            <a:avLst/>
          </a:prstGeom>
        </p:spPr>
        <p:txBody>
          <a:bodyPr vert="horz" lIns="90000" tIns="46800" rIns="90000" bIns="46800" rtlCol="0" anchor="b">
            <a:normAutofit/>
          </a:bodyPr>
          <a:lstStyle>
            <a:lvl1pPr algn="l" defTabSz="914400" rtl="0" eaLnBrk="1" latinLnBrk="0" hangingPunct="1">
              <a:lnSpc>
                <a:spcPct val="90000"/>
              </a:lnSpc>
              <a:spcBef>
                <a:spcPct val="0"/>
              </a:spcBef>
              <a:buNone/>
              <a:defRPr sz="5400" kern="1200">
                <a:solidFill>
                  <a:schemeClr val="bg1">
                    <a:lumMod val="85000"/>
                  </a:schemeClr>
                </a:solidFill>
                <a:latin typeface="+mj-lt"/>
                <a:ea typeface="+mj-ea"/>
                <a:cs typeface="+mj-cs"/>
              </a:defRPr>
            </a:lvl1pPr>
          </a:lstStyle>
          <a:p>
            <a:r>
              <a:rPr lang="zh-CN" altLang="en-US" sz="2400">
                <a:solidFill>
                  <a:schemeClr val="tx1"/>
                </a:solidFill>
                <a:sym typeface="+mn-lt"/>
              </a:rPr>
              <a:t>更改其他部分</a:t>
            </a:r>
            <a:r>
              <a:rPr lang="en-US" altLang="zh-CN" sz="2400">
                <a:solidFill>
                  <a:schemeClr val="tx1"/>
                </a:solidFill>
                <a:sym typeface="+mn-lt"/>
              </a:rPr>
              <a:t>UI,</a:t>
            </a:r>
            <a:r>
              <a:rPr lang="zh-CN" altLang="en-US" sz="2400">
                <a:solidFill>
                  <a:schemeClr val="tx1"/>
                </a:solidFill>
                <a:sym typeface="+mn-lt"/>
              </a:rPr>
              <a:t>采用</a:t>
            </a:r>
            <a:r>
              <a:rPr lang="en-US" altLang="zh-CN" sz="2400">
                <a:solidFill>
                  <a:schemeClr val="tx1"/>
                </a:solidFill>
                <a:sym typeface="+mn-lt"/>
              </a:rPr>
              <a:t>element-ui</a:t>
            </a:r>
            <a:r>
              <a:rPr lang="zh-CN" altLang="zh-CN" sz="2400">
                <a:solidFill>
                  <a:schemeClr val="tx1"/>
                </a:solidFill>
                <a:sym typeface="+mn-lt"/>
              </a:rPr>
              <a:t>库来支持</a:t>
            </a:r>
            <a:r>
              <a:rPr lang="en-US" altLang="zh-CN" sz="2400">
                <a:solidFill>
                  <a:schemeClr val="tx1"/>
                </a:solidFill>
                <a:sym typeface="+mn-lt"/>
              </a:rPr>
              <a:t>vue</a:t>
            </a:r>
            <a:r>
              <a:rPr lang="zh-CN" altLang="en-US" sz="2400">
                <a:solidFill>
                  <a:schemeClr val="tx1"/>
                </a:solidFill>
                <a:sym typeface="+mn-lt"/>
              </a:rPr>
              <a:t> </a:t>
            </a:r>
            <a:endParaRPr lang="zh-CN" altLang="en-US" sz="2400">
              <a:solidFill>
                <a:schemeClr val="tx1"/>
              </a:solidFill>
              <a:sym typeface="+mn-lt"/>
            </a:endParaRPr>
          </a:p>
        </p:txBody>
      </p:sp>
      <p:sp>
        <p:nvSpPr>
          <p:cNvPr id="3" name="箭头: 右 4"/>
          <p:cNvSpPr/>
          <p:nvPr/>
        </p:nvSpPr>
        <p:spPr>
          <a:xfrm rot="5400000">
            <a:off x="2401722" y="3630298"/>
            <a:ext cx="609600" cy="398584"/>
          </a:xfrm>
          <a:prstGeom prst="rightArrow">
            <a:avLst/>
          </a:prstGeom>
          <a:noFill/>
          <a:ln w="38100">
            <a:solidFill>
              <a:srgbClr val="FFC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H@F3DZE(`$C2DEMOHN37N@I"/>
          <p:cNvPicPr>
            <a:picLocks noChangeAspect="1"/>
          </p:cNvPicPr>
          <p:nvPr/>
        </p:nvPicPr>
        <p:blipFill>
          <a:blip r:embed="rId6"/>
          <a:stretch>
            <a:fillRect/>
          </a:stretch>
        </p:blipFill>
        <p:spPr>
          <a:xfrm>
            <a:off x="363220" y="1002665"/>
            <a:ext cx="4402455" cy="860425"/>
          </a:xfrm>
          <a:prstGeom prst="rect">
            <a:avLst/>
          </a:prstGeom>
        </p:spPr>
      </p:pic>
      <p:pic>
        <p:nvPicPr>
          <p:cNvPr id="8" name="图片 7" descr="{DGJJ%T{TIWBI0}E9YF%2$O"/>
          <p:cNvPicPr>
            <a:picLocks noChangeAspect="1"/>
          </p:cNvPicPr>
          <p:nvPr/>
        </p:nvPicPr>
        <p:blipFill>
          <a:blip r:embed="rId7"/>
          <a:stretch>
            <a:fillRect/>
          </a:stretch>
        </p:blipFill>
        <p:spPr>
          <a:xfrm>
            <a:off x="1146175" y="1659890"/>
            <a:ext cx="3371850" cy="1692910"/>
          </a:xfrm>
          <a:prstGeom prst="rect">
            <a:avLst/>
          </a:prstGeom>
        </p:spPr>
      </p:pic>
      <p:pic>
        <p:nvPicPr>
          <p:cNvPr id="9" name="图片 8" descr="@R7UWL~H7N9KMJLBL1W~~HJ"/>
          <p:cNvPicPr>
            <a:picLocks noChangeAspect="1"/>
          </p:cNvPicPr>
          <p:nvPr/>
        </p:nvPicPr>
        <p:blipFill>
          <a:blip r:embed="rId8"/>
          <a:stretch>
            <a:fillRect/>
          </a:stretch>
        </p:blipFill>
        <p:spPr>
          <a:xfrm>
            <a:off x="603250" y="1863090"/>
            <a:ext cx="742315" cy="2000250"/>
          </a:xfrm>
          <a:prstGeom prst="rect">
            <a:avLst/>
          </a:prstGeom>
        </p:spPr>
      </p:pic>
      <p:pic>
        <p:nvPicPr>
          <p:cNvPr id="10" name="图片 9"/>
          <p:cNvPicPr>
            <a:picLocks noChangeAspect="1"/>
          </p:cNvPicPr>
          <p:nvPr/>
        </p:nvPicPr>
        <p:blipFill>
          <a:blip r:embed="rId9"/>
          <a:stretch>
            <a:fillRect/>
          </a:stretch>
        </p:blipFill>
        <p:spPr>
          <a:xfrm>
            <a:off x="363220" y="4234815"/>
            <a:ext cx="9756775" cy="2204085"/>
          </a:xfrm>
          <a:prstGeom prst="rect">
            <a:avLst/>
          </a:prstGeom>
        </p:spPr>
      </p:pic>
    </p:spTree>
    <p:custDataLst>
      <p:tags r:id="rId10"/>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custDataLst>
              <p:tags r:id="rId1"/>
            </p:custDataLst>
          </p:nvPr>
        </p:nvCxnSpPr>
        <p:spPr>
          <a:xfrm>
            <a:off x="984122" y="72473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2"/>
            </p:custDataLst>
          </p:nvPr>
        </p:nvSpPr>
        <p:spPr>
          <a:xfrm>
            <a:off x="515310" y="70952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3"/>
            </p:custDataLst>
          </p:nvPr>
        </p:nvSpPr>
        <p:spPr>
          <a:xfrm>
            <a:off x="153882" y="150585"/>
            <a:ext cx="2275397" cy="535531"/>
          </a:xfrm>
        </p:spPr>
        <p:txBody>
          <a:bodyPr lIns="90000" tIns="46800" rIns="90000" bIns="46800">
            <a:normAutofit fontScale="92500"/>
          </a:bodyPr>
          <a:lstStyle/>
          <a:p>
            <a:r>
              <a:rPr lang="en-US" altLang="zh-CN"/>
              <a:t>02.PART TWO</a:t>
            </a:r>
            <a:endParaRPr lang="en-US" altLang="zh-CN"/>
          </a:p>
        </p:txBody>
      </p:sp>
      <p:sp>
        <p:nvSpPr>
          <p:cNvPr id="6" name="标题 5"/>
          <p:cNvSpPr>
            <a:spLocks noGrp="1"/>
          </p:cNvSpPr>
          <p:nvPr>
            <p:ph type="title"/>
            <p:custDataLst>
              <p:tags r:id="rId4"/>
            </p:custDataLst>
          </p:nvPr>
        </p:nvSpPr>
        <p:spPr>
          <a:xfrm>
            <a:off x="2506980" y="94615"/>
            <a:ext cx="5483860" cy="591185"/>
          </a:xfrm>
        </p:spPr>
        <p:txBody>
          <a:bodyPr lIns="90000" tIns="46800" rIns="90000" bIns="46800">
            <a:normAutofit/>
          </a:bodyPr>
          <a:lstStyle/>
          <a:p>
            <a:r>
              <a:rPr lang="zh-CN" altLang="en-US" dirty="0">
                <a:sym typeface="+mn-ea"/>
              </a:rPr>
              <a:t>增加用户管理模块</a:t>
            </a:r>
            <a:endParaRPr lang="zh-CN" altLang="en-US"/>
          </a:p>
        </p:txBody>
      </p:sp>
      <p:sp>
        <p:nvSpPr>
          <p:cNvPr id="14" name="标题 1"/>
          <p:cNvSpPr>
            <a:spLocks noGrp="1"/>
          </p:cNvSpPr>
          <p:nvPr>
            <p:custDataLst>
              <p:tags r:id="rId5"/>
            </p:custDataLst>
          </p:nvPr>
        </p:nvSpPr>
        <p:spPr>
          <a:xfrm>
            <a:off x="515620" y="1045210"/>
            <a:ext cx="8507730" cy="2189480"/>
          </a:xfrm>
          <a:prstGeom prst="rect">
            <a:avLst/>
          </a:prstGeom>
        </p:spPr>
        <p:txBody>
          <a:bodyPr vert="horz" lIns="90000" tIns="46800" rIns="90000" bIns="46800" rtlCol="0" anchor="b">
            <a:normAutofit fontScale="77500" lnSpcReduction="10000"/>
          </a:bodyPr>
          <a:lstStyle>
            <a:lvl1pPr algn="l" defTabSz="914400" rtl="0" eaLnBrk="1" latinLnBrk="0" hangingPunct="1">
              <a:lnSpc>
                <a:spcPct val="90000"/>
              </a:lnSpc>
              <a:spcBef>
                <a:spcPct val="0"/>
              </a:spcBef>
              <a:buNone/>
              <a:defRPr sz="5400" kern="1200">
                <a:solidFill>
                  <a:schemeClr val="bg1">
                    <a:lumMod val="85000"/>
                  </a:schemeClr>
                </a:solidFill>
                <a:latin typeface="+mj-lt"/>
                <a:ea typeface="+mj-ea"/>
                <a:cs typeface="+mj-cs"/>
              </a:defRPr>
            </a:lvl1pPr>
          </a:lstStyle>
          <a:p>
            <a:pPr marL="742950" lvl="1" indent="-285750">
              <a:lnSpc>
                <a:spcPct val="150000"/>
              </a:lnSpc>
              <a:buFont typeface="Arial" panose="020B0604020202020204" pitchFamily="34" charset="0"/>
              <a:buChar char="•"/>
            </a:pPr>
            <a:r>
              <a:rPr lang="zh-CN" altLang="en-US" dirty="0">
                <a:sym typeface="+mn-ea"/>
              </a:rPr>
              <a:t>允许本地添加、修改、删除用户</a:t>
            </a:r>
            <a:endParaRPr lang="en-US" altLang="zh-CN" dirty="0"/>
          </a:p>
          <a:p>
            <a:pPr marL="742950" lvl="1" indent="-285750">
              <a:lnSpc>
                <a:spcPct val="150000"/>
              </a:lnSpc>
              <a:buFont typeface="Arial" panose="020B0604020202020204" pitchFamily="34" charset="0"/>
              <a:buChar char="•"/>
            </a:pPr>
            <a:r>
              <a:rPr lang="zh-CN" altLang="en-US" dirty="0">
                <a:sym typeface="+mn-ea"/>
              </a:rPr>
              <a:t>允许与外部的</a:t>
            </a:r>
            <a:r>
              <a:rPr lang="en-US" altLang="zh-CN" dirty="0">
                <a:sym typeface="+mn-ea"/>
              </a:rPr>
              <a:t>LDAP</a:t>
            </a:r>
            <a:r>
              <a:rPr lang="zh-CN" altLang="en-US" dirty="0">
                <a:sym typeface="+mn-ea"/>
              </a:rPr>
              <a:t>集成实现本地用户与</a:t>
            </a:r>
            <a:r>
              <a:rPr lang="en-US" altLang="zh-CN" dirty="0">
                <a:sym typeface="+mn-ea"/>
              </a:rPr>
              <a:t>LDAP</a:t>
            </a:r>
            <a:r>
              <a:rPr lang="zh-CN" altLang="en-US" dirty="0">
                <a:sym typeface="+mn-ea"/>
              </a:rPr>
              <a:t>用户的统一管理</a:t>
            </a:r>
            <a:endParaRPr lang="en-US" altLang="zh-CN" dirty="0"/>
          </a:p>
          <a:p>
            <a:pPr marL="742950" lvl="1" indent="-285750">
              <a:lnSpc>
                <a:spcPct val="150000"/>
              </a:lnSpc>
              <a:buFont typeface="Arial" panose="020B0604020202020204" pitchFamily="34" charset="0"/>
              <a:buChar char="•"/>
            </a:pPr>
            <a:r>
              <a:rPr lang="zh-CN" altLang="en-US" dirty="0">
                <a:sym typeface="+mn-ea"/>
              </a:rPr>
              <a:t>允许批量通过</a:t>
            </a:r>
            <a:r>
              <a:rPr lang="en-US" altLang="zh-CN" dirty="0">
                <a:sym typeface="+mn-ea"/>
              </a:rPr>
              <a:t>excel</a:t>
            </a:r>
            <a:r>
              <a:rPr lang="zh-CN" altLang="en-US" dirty="0">
                <a:sym typeface="+mn-ea"/>
              </a:rPr>
              <a:t>导入用户并按照指定字段自动初始化和重置用户密码</a:t>
            </a:r>
            <a:endParaRPr lang="en-US" altLang="zh-CN" dirty="0"/>
          </a:p>
          <a:p>
            <a:pPr marL="742950" lvl="1" indent="-285750">
              <a:lnSpc>
                <a:spcPct val="150000"/>
              </a:lnSpc>
              <a:buFont typeface="Arial" panose="020B0604020202020204" pitchFamily="34" charset="0"/>
              <a:buChar char="•"/>
            </a:pPr>
            <a:r>
              <a:rPr lang="zh-CN" altLang="en-US" dirty="0">
                <a:sym typeface="+mn-ea"/>
              </a:rPr>
              <a:t>关键信息传输需要实现加密传输和加密存储</a:t>
            </a:r>
            <a:endParaRPr lang="en-US" altLang="zh-CN" dirty="0"/>
          </a:p>
          <a:p>
            <a:pPr marL="742950" lvl="1" indent="-285750">
              <a:lnSpc>
                <a:spcPct val="150000"/>
              </a:lnSpc>
              <a:buFont typeface="Arial" panose="020B0604020202020204" pitchFamily="34" charset="0"/>
              <a:buChar char="•"/>
            </a:pPr>
            <a:r>
              <a:rPr lang="zh-CN" altLang="en-US" dirty="0">
                <a:sym typeface="+mn-ea"/>
              </a:rPr>
              <a:t>实现基于</a:t>
            </a:r>
            <a:r>
              <a:rPr lang="en-US" altLang="zh-CN" dirty="0">
                <a:sym typeface="+mn-ea"/>
              </a:rPr>
              <a:t>oauthor2</a:t>
            </a:r>
            <a:r>
              <a:rPr lang="zh-CN" altLang="en-US" dirty="0">
                <a:sym typeface="+mn-ea"/>
              </a:rPr>
              <a:t>的安全认证</a:t>
            </a:r>
            <a:endParaRPr lang="en-US" altLang="zh-CN" dirty="0"/>
          </a:p>
          <a:p>
            <a:pPr marL="742950" lvl="1" indent="-285750">
              <a:lnSpc>
                <a:spcPct val="150000"/>
              </a:lnSpc>
              <a:buFont typeface="Arial" panose="020B0604020202020204" pitchFamily="34" charset="0"/>
              <a:buChar char="•"/>
            </a:pPr>
            <a:r>
              <a:rPr lang="zh-CN" altLang="en-US" dirty="0">
                <a:sym typeface="+mn-ea"/>
              </a:rPr>
              <a:t>基于多租户下的独立用户管理</a:t>
            </a:r>
            <a:endParaRPr lang="zh-CN" altLang="en-US" sz="2400">
              <a:solidFill>
                <a:schemeClr val="tx1"/>
              </a:solidFill>
              <a:sym typeface="+mn-lt"/>
            </a:endParaRPr>
          </a:p>
          <a:p>
            <a:r>
              <a:rPr lang="zh-CN" altLang="en-US" sz="2400">
                <a:solidFill>
                  <a:schemeClr val="tx1"/>
                </a:solidFill>
                <a:sym typeface="+mn-lt"/>
              </a:rPr>
              <a:t> </a:t>
            </a:r>
            <a:endParaRPr lang="zh-CN" altLang="en-US" sz="2400">
              <a:solidFill>
                <a:schemeClr val="tx1"/>
              </a:solidFill>
              <a:sym typeface="+mn-lt"/>
            </a:endParaRPr>
          </a:p>
        </p:txBody>
      </p:sp>
      <p:sp>
        <p:nvSpPr>
          <p:cNvPr id="2" name="标题 5"/>
          <p:cNvSpPr>
            <a:spLocks noGrp="1"/>
          </p:cNvSpPr>
          <p:nvPr>
            <p:custDataLst>
              <p:tags r:id="rId6"/>
            </p:custDataLst>
          </p:nvPr>
        </p:nvSpPr>
        <p:spPr>
          <a:xfrm>
            <a:off x="274320" y="3562350"/>
            <a:ext cx="5483860" cy="591185"/>
          </a:xfrm>
          <a:prstGeom prst="rect">
            <a:avLst/>
          </a:prstGeom>
        </p:spPr>
        <p:txBody>
          <a:bodyPr vert="horz" lIns="90000" tIns="46800" rIns="90000" bIns="46800" rtlCol="0" anchor="b">
            <a:normAutofit fontScale="97500"/>
          </a:bodyPr>
          <a:lstStyle>
            <a:lvl1pPr algn="l" defTabSz="914400" rtl="0" eaLnBrk="1" latinLnBrk="0" hangingPunct="1">
              <a:lnSpc>
                <a:spcPct val="90000"/>
              </a:lnSpc>
              <a:spcBef>
                <a:spcPct val="0"/>
              </a:spcBef>
              <a:buNone/>
              <a:defRPr sz="3600" kern="1200">
                <a:solidFill>
                  <a:schemeClr val="tx1">
                    <a:lumMod val="50000"/>
                    <a:lumOff val="50000"/>
                  </a:schemeClr>
                </a:solidFill>
                <a:latin typeface="+mj-lt"/>
                <a:ea typeface="+mj-ea"/>
                <a:cs typeface="+mj-cs"/>
              </a:defRPr>
            </a:lvl1pPr>
          </a:lstStyle>
          <a:p>
            <a:r>
              <a:rPr lang="zh-CN" altLang="en-US"/>
              <a:t>后台推送任务管理模块</a:t>
            </a:r>
            <a:endParaRPr lang="zh-CN" altLang="en-US"/>
          </a:p>
        </p:txBody>
      </p:sp>
      <p:sp>
        <p:nvSpPr>
          <p:cNvPr id="4" name="标题 1"/>
          <p:cNvSpPr>
            <a:spLocks noGrp="1"/>
          </p:cNvSpPr>
          <p:nvPr>
            <p:custDataLst>
              <p:tags r:id="rId7"/>
            </p:custDataLst>
          </p:nvPr>
        </p:nvSpPr>
        <p:spPr>
          <a:xfrm>
            <a:off x="1842135" y="4153535"/>
            <a:ext cx="8507730" cy="2189480"/>
          </a:xfrm>
          <a:prstGeom prst="rect">
            <a:avLst/>
          </a:prstGeom>
        </p:spPr>
        <p:txBody>
          <a:bodyPr vert="horz" lIns="90000" tIns="46800" rIns="90000" bIns="46800" rtlCol="0" anchor="b">
            <a:normAutofit/>
          </a:bodyPr>
          <a:lstStyle>
            <a:lvl1pPr algn="l" defTabSz="914400" rtl="0" eaLnBrk="1" latinLnBrk="0" hangingPunct="1">
              <a:lnSpc>
                <a:spcPct val="90000"/>
              </a:lnSpc>
              <a:spcBef>
                <a:spcPct val="0"/>
              </a:spcBef>
              <a:buNone/>
              <a:defRPr sz="5400" kern="1200">
                <a:solidFill>
                  <a:schemeClr val="bg1">
                    <a:lumMod val="85000"/>
                  </a:schemeClr>
                </a:solidFill>
                <a:latin typeface="+mj-lt"/>
                <a:ea typeface="+mj-ea"/>
                <a:cs typeface="+mj-cs"/>
              </a:defRPr>
            </a:lvl1pPr>
          </a:lstStyle>
          <a:p>
            <a:pPr marL="742950" lvl="1" indent="-285750">
              <a:lnSpc>
                <a:spcPct val="150000"/>
              </a:lnSpc>
              <a:buFont typeface="Arial" panose="020B0604020202020204" pitchFamily="34" charset="0"/>
              <a:buChar char="•"/>
            </a:pPr>
            <a:r>
              <a:rPr lang="zh-CN" altLang="en-US" sz="1300" dirty="0">
                <a:sym typeface="+mn-ea"/>
              </a:rPr>
              <a:t>实现对后台任务处理的实施监控</a:t>
            </a:r>
            <a:endParaRPr lang="en-US" altLang="zh-CN" sz="1300" dirty="0"/>
          </a:p>
          <a:p>
            <a:pPr marL="742950" lvl="1" indent="-285750">
              <a:lnSpc>
                <a:spcPct val="150000"/>
              </a:lnSpc>
              <a:buFont typeface="Arial" panose="020B0604020202020204" pitchFamily="34" charset="0"/>
              <a:buChar char="•"/>
            </a:pPr>
            <a:r>
              <a:rPr lang="zh-CN" altLang="en-US" sz="1300" dirty="0">
                <a:sym typeface="+mn-ea"/>
              </a:rPr>
              <a:t>在线设置任务执行频度</a:t>
            </a:r>
            <a:endParaRPr lang="en-US" altLang="zh-CN" sz="1300" dirty="0"/>
          </a:p>
          <a:p>
            <a:pPr marL="742950" lvl="1" indent="-285750">
              <a:lnSpc>
                <a:spcPct val="150000"/>
              </a:lnSpc>
              <a:buFont typeface="Arial" panose="020B0604020202020204" pitchFamily="34" charset="0"/>
              <a:buChar char="•"/>
            </a:pPr>
            <a:r>
              <a:rPr lang="zh-CN" altLang="en-US" sz="1300" dirty="0">
                <a:sym typeface="+mn-ea"/>
              </a:rPr>
              <a:t>在线查看任务执行的日志</a:t>
            </a:r>
            <a:endParaRPr lang="en-US" altLang="zh-CN" sz="1300" dirty="0"/>
          </a:p>
          <a:p>
            <a:pPr marL="742950" lvl="1" indent="-285750">
              <a:lnSpc>
                <a:spcPct val="150000"/>
              </a:lnSpc>
              <a:buFont typeface="Arial" panose="020B0604020202020204" pitchFamily="34" charset="0"/>
              <a:buChar char="•"/>
            </a:pPr>
            <a:r>
              <a:rPr lang="zh-CN" altLang="en-US" sz="1300" dirty="0">
                <a:sym typeface="+mn-ea"/>
              </a:rPr>
              <a:t>在线启动、停止任务执行</a:t>
            </a:r>
            <a:endParaRPr lang="zh-CN" altLang="en-US" sz="2400">
              <a:solidFill>
                <a:schemeClr val="tx1"/>
              </a:solidFill>
              <a:sym typeface="+mn-lt"/>
            </a:endParaRPr>
          </a:p>
          <a:p>
            <a:r>
              <a:rPr lang="zh-CN" altLang="en-US" sz="2400">
                <a:solidFill>
                  <a:schemeClr val="tx1"/>
                </a:solidFill>
                <a:sym typeface="+mn-lt"/>
              </a:rPr>
              <a:t> </a:t>
            </a:r>
            <a:endParaRPr lang="zh-CN" altLang="en-US" sz="2400">
              <a:solidFill>
                <a:schemeClr val="tx1"/>
              </a:solidFill>
              <a:sym typeface="+mn-lt"/>
            </a:endParaRPr>
          </a:p>
        </p:txBody>
      </p:sp>
    </p:spTree>
    <p:custDataLst>
      <p:tags r:id="rId8"/>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custDataLst>
              <p:tags r:id="rId1"/>
            </p:custDataLst>
          </p:nvPr>
        </p:nvCxnSpPr>
        <p:spPr>
          <a:xfrm>
            <a:off x="984122" y="72473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2"/>
            </p:custDataLst>
          </p:nvPr>
        </p:nvSpPr>
        <p:spPr>
          <a:xfrm>
            <a:off x="515310" y="70952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3"/>
            </p:custDataLst>
          </p:nvPr>
        </p:nvSpPr>
        <p:spPr>
          <a:xfrm>
            <a:off x="153882" y="150585"/>
            <a:ext cx="2275397" cy="535531"/>
          </a:xfrm>
        </p:spPr>
        <p:txBody>
          <a:bodyPr lIns="90000" tIns="46800" rIns="90000" bIns="46800">
            <a:normAutofit fontScale="92500"/>
          </a:bodyPr>
          <a:lstStyle/>
          <a:p>
            <a:r>
              <a:rPr lang="en-US" altLang="zh-CN"/>
              <a:t>02.PART TWO</a:t>
            </a:r>
            <a:endParaRPr lang="en-US" altLang="zh-CN"/>
          </a:p>
        </p:txBody>
      </p:sp>
      <p:sp>
        <p:nvSpPr>
          <p:cNvPr id="6" name="标题 5"/>
          <p:cNvSpPr>
            <a:spLocks noGrp="1"/>
          </p:cNvSpPr>
          <p:nvPr>
            <p:ph type="title"/>
            <p:custDataLst>
              <p:tags r:id="rId4"/>
            </p:custDataLst>
          </p:nvPr>
        </p:nvSpPr>
        <p:spPr>
          <a:xfrm>
            <a:off x="2506980" y="94615"/>
            <a:ext cx="5483860" cy="591185"/>
          </a:xfrm>
        </p:spPr>
        <p:txBody>
          <a:bodyPr lIns="90000" tIns="46800" rIns="90000" bIns="46800">
            <a:normAutofit/>
          </a:bodyPr>
          <a:lstStyle/>
          <a:p>
            <a:r>
              <a:rPr lang="zh-CN" altLang="en-US"/>
              <a:t>其他功能模块</a:t>
            </a:r>
            <a:endParaRPr lang="zh-CN" altLang="en-US"/>
          </a:p>
        </p:txBody>
      </p:sp>
      <p:sp>
        <p:nvSpPr>
          <p:cNvPr id="14" name="标题 1"/>
          <p:cNvSpPr>
            <a:spLocks noGrp="1"/>
          </p:cNvSpPr>
          <p:nvPr>
            <p:custDataLst>
              <p:tags r:id="rId5"/>
            </p:custDataLst>
          </p:nvPr>
        </p:nvSpPr>
        <p:spPr>
          <a:xfrm>
            <a:off x="501015" y="433705"/>
            <a:ext cx="11189970" cy="5466715"/>
          </a:xfrm>
          <a:prstGeom prst="rect">
            <a:avLst/>
          </a:prstGeom>
        </p:spPr>
        <p:txBody>
          <a:bodyPr vert="horz" lIns="90000" tIns="46800" rIns="90000" bIns="46800" rtlCol="0" anchor="b">
            <a:noAutofit/>
          </a:bodyPr>
          <a:lstStyle>
            <a:lvl1pPr algn="l" defTabSz="914400" rtl="0" eaLnBrk="1" latinLnBrk="0" hangingPunct="1">
              <a:lnSpc>
                <a:spcPct val="90000"/>
              </a:lnSpc>
              <a:spcBef>
                <a:spcPct val="0"/>
              </a:spcBef>
              <a:buNone/>
              <a:defRPr sz="5400" kern="1200">
                <a:solidFill>
                  <a:schemeClr val="bg1">
                    <a:lumMod val="85000"/>
                  </a:schemeClr>
                </a:solidFill>
                <a:latin typeface="+mj-lt"/>
                <a:ea typeface="+mj-ea"/>
                <a:cs typeface="+mj-cs"/>
              </a:defRPr>
            </a:lvl1pPr>
          </a:lstStyle>
          <a:p>
            <a:pPr marL="285750" indent="-285750">
              <a:lnSpc>
                <a:spcPct val="150000"/>
              </a:lnSpc>
              <a:buFont typeface="Arial" panose="020B0604020202020204" pitchFamily="34" charset="0"/>
              <a:buChar char="•"/>
            </a:pPr>
            <a:r>
              <a:rPr lang="zh-CN" altLang="en-US" sz="1400" dirty="0">
                <a:solidFill>
                  <a:schemeClr val="tx1"/>
                </a:solidFill>
                <a:sym typeface="+mn-ea"/>
              </a:rPr>
              <a:t>多租户的管理实现不同租户的数据隔离、权限隔离、用户隔离、群组隔离等</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文档可实现二维码分享，可设置分享的时间周期和密码以及分享范围，支持外部用户分享。对外分享文档需要审批</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在线预览和编辑需要支持移动端</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授权最小可定义到文件</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可以设置未授权文档为不可见文档</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审批流程可以自定义</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文档属性可以按照系统通用属性</a:t>
            </a:r>
            <a:r>
              <a:rPr lang="en-US" altLang="zh-CN" sz="1400" dirty="0">
                <a:solidFill>
                  <a:schemeClr val="tx1"/>
                </a:solidFill>
                <a:sym typeface="+mn-ea"/>
              </a:rPr>
              <a:t>+</a:t>
            </a:r>
            <a:r>
              <a:rPr lang="zh-CN" altLang="en-US" sz="1400" dirty="0">
                <a:solidFill>
                  <a:schemeClr val="tx1"/>
                </a:solidFill>
                <a:sym typeface="+mn-ea"/>
              </a:rPr>
              <a:t>公司通用属性</a:t>
            </a:r>
            <a:r>
              <a:rPr lang="en-US" altLang="zh-CN" sz="1400" dirty="0">
                <a:solidFill>
                  <a:schemeClr val="tx1"/>
                </a:solidFill>
                <a:sym typeface="+mn-ea"/>
              </a:rPr>
              <a:t>+</a:t>
            </a:r>
            <a:r>
              <a:rPr lang="zh-CN" altLang="en-US" sz="1400" dirty="0">
                <a:solidFill>
                  <a:schemeClr val="tx1"/>
                </a:solidFill>
                <a:sym typeface="+mn-ea"/>
              </a:rPr>
              <a:t>部门通用属性</a:t>
            </a:r>
            <a:r>
              <a:rPr lang="en-US" altLang="zh-CN" sz="1400" dirty="0">
                <a:solidFill>
                  <a:schemeClr val="tx1"/>
                </a:solidFill>
                <a:sym typeface="+mn-ea"/>
              </a:rPr>
              <a:t>+</a:t>
            </a:r>
            <a:r>
              <a:rPr lang="zh-CN" altLang="en-US" sz="1400" dirty="0">
                <a:solidFill>
                  <a:schemeClr val="tx1"/>
                </a:solidFill>
                <a:sym typeface="+mn-ea"/>
              </a:rPr>
              <a:t>自定义分类属性来组成</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可根据文档属性自动生成动态维度树类似联电的功能（部门文档首页可保留目录</a:t>
            </a:r>
            <a:r>
              <a:rPr lang="en-US" altLang="zh-CN" sz="1400" dirty="0">
                <a:solidFill>
                  <a:schemeClr val="tx1"/>
                </a:solidFill>
                <a:sym typeface="+mn-ea"/>
              </a:rPr>
              <a:t>+treemap2</a:t>
            </a:r>
            <a:r>
              <a:rPr lang="zh-CN" altLang="en-US" sz="1400" dirty="0">
                <a:solidFill>
                  <a:schemeClr val="tx1"/>
                </a:solidFill>
                <a:sym typeface="+mn-ea"/>
              </a:rPr>
              <a:t>种方式）</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分类管理配置支持通过模板进行批量创建和修改</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文档属性配置支持通过模板进行批量创建和修改</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文档权限配置支持通过模板进行批量创建和修改</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支持用户进行文档的批量上传和替换以及作废（非实时处理异步任务处理后通知客户，需要对用户文档和数据进行备份后进行任务处理）</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可设置归档规则，归档后的文档只能通过归档文件查询页面进行查看</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日志分为系统日志</a:t>
            </a:r>
            <a:r>
              <a:rPr lang="en-US" altLang="zh-CN" sz="1400" dirty="0">
                <a:solidFill>
                  <a:schemeClr val="tx1"/>
                </a:solidFill>
                <a:sym typeface="+mn-ea"/>
              </a:rPr>
              <a:t>+</a:t>
            </a:r>
            <a:r>
              <a:rPr lang="zh-CN" altLang="en-US" sz="1400" dirty="0">
                <a:solidFill>
                  <a:schemeClr val="tx1"/>
                </a:solidFill>
                <a:sym typeface="+mn-ea"/>
              </a:rPr>
              <a:t>业务日志所有的用户操作都需要记录日志并可支持</a:t>
            </a:r>
            <a:r>
              <a:rPr lang="en-US" altLang="zh-CN" sz="1400" dirty="0">
                <a:solidFill>
                  <a:schemeClr val="tx1"/>
                </a:solidFill>
                <a:sym typeface="+mn-ea"/>
              </a:rPr>
              <a:t>WEB</a:t>
            </a:r>
            <a:r>
              <a:rPr lang="zh-CN" altLang="en-US" sz="1400" dirty="0">
                <a:solidFill>
                  <a:schemeClr val="tx1"/>
                </a:solidFill>
                <a:sym typeface="+mn-ea"/>
              </a:rPr>
              <a:t>端的远程查看</a:t>
            </a:r>
            <a:endParaRPr lang="en-US" altLang="zh-CN" sz="1400" dirty="0">
              <a:solidFill>
                <a:schemeClr val="tx1"/>
              </a:solidFill>
            </a:endParaRPr>
          </a:p>
          <a:p>
            <a:pPr marL="285750" indent="-285750">
              <a:lnSpc>
                <a:spcPct val="150000"/>
              </a:lnSpc>
              <a:buFont typeface="Arial" panose="020B0604020202020204" pitchFamily="34" charset="0"/>
              <a:buChar char="•"/>
            </a:pPr>
            <a:r>
              <a:rPr lang="zh-CN" altLang="en-US" sz="1400" dirty="0">
                <a:solidFill>
                  <a:schemeClr val="tx1"/>
                </a:solidFill>
                <a:sym typeface="+mn-ea"/>
              </a:rPr>
              <a:t>移动端</a:t>
            </a:r>
            <a:r>
              <a:rPr lang="en-US" altLang="zh-CN" sz="1400" dirty="0">
                <a:solidFill>
                  <a:schemeClr val="tx1"/>
                </a:solidFill>
                <a:sym typeface="+mn-ea"/>
              </a:rPr>
              <a:t>APP</a:t>
            </a:r>
            <a:endParaRPr lang="en-US" altLang="zh-CN" sz="1400" dirty="0">
              <a:solidFill>
                <a:schemeClr val="tx1"/>
              </a:solidFill>
              <a:sym typeface="+mn-ea"/>
            </a:endParaRPr>
          </a:p>
        </p:txBody>
      </p:sp>
    </p:spTree>
    <p:custDataLst>
      <p:tags r:id="rId6"/>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custDataLst>
              <p:tags r:id="rId1"/>
            </p:custDataLst>
          </p:nvPr>
        </p:nvGrpSpPr>
        <p:grpSpPr>
          <a:xfrm>
            <a:off x="-1123" y="-1"/>
            <a:ext cx="4555490" cy="6858000"/>
            <a:chOff x="-1123" y="-1"/>
            <a:chExt cx="4555490" cy="6858000"/>
          </a:xfrm>
        </p:grpSpPr>
        <p:pic>
          <p:nvPicPr>
            <p:cNvPr id="5" name="图片 4"/>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417" y="-1"/>
              <a:ext cx="4552950" cy="6858000"/>
            </a:xfrm>
            <a:prstGeom prst="rect">
              <a:avLst/>
            </a:prstGeom>
          </p:spPr>
        </p:pic>
        <p:sp>
          <p:nvSpPr>
            <p:cNvPr id="10" name="矩形 9"/>
            <p:cNvSpPr/>
            <p:nvPr>
              <p:custDataLst>
                <p:tags r:id="rId4"/>
              </p:custDataLst>
            </p:nvPr>
          </p:nvSpPr>
          <p:spPr>
            <a:xfrm>
              <a:off x="-1123" y="-1"/>
              <a:ext cx="455549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2" name="文本框 11"/>
          <p:cNvSpPr txBox="1"/>
          <p:nvPr>
            <p:custDataLst>
              <p:tags r:id="rId5"/>
            </p:custDataLst>
          </p:nvPr>
        </p:nvSpPr>
        <p:spPr>
          <a:xfrm>
            <a:off x="797435" y="2967335"/>
            <a:ext cx="2960915" cy="923330"/>
          </a:xfrm>
          <a:prstGeom prst="rect">
            <a:avLst/>
          </a:prstGeom>
          <a:noFill/>
        </p:spPr>
        <p:txBody>
          <a:bodyPr wrap="square" lIns="90000" tIns="46800" rIns="90000" bIns="46800" rtlCol="0">
            <a:normAutofit/>
          </a:bodyPr>
          <a:lstStyle/>
          <a:p>
            <a:pPr algn="ctr"/>
            <a:r>
              <a:rPr lang="en-US" altLang="zh-CN">
                <a:solidFill>
                  <a:schemeClr val="bg1">
                    <a:lumMod val="75000"/>
                  </a:schemeClr>
                </a:solidFill>
              </a:rPr>
              <a:t>FUNCTION</a:t>
            </a:r>
            <a:endParaRPr lang="en-US" altLang="zh-CN">
              <a:solidFill>
                <a:schemeClr val="bg1">
                  <a:lumMod val="75000"/>
                </a:schemeClr>
              </a:solidFill>
            </a:endParaRPr>
          </a:p>
          <a:p>
            <a:pPr algn="ctr"/>
            <a:r>
              <a:rPr lang="en-US" altLang="zh-CN">
                <a:solidFill>
                  <a:schemeClr val="bg1">
                    <a:lumMod val="75000"/>
                  </a:schemeClr>
                </a:solidFill>
              </a:rPr>
              <a:t>&amp;</a:t>
            </a:r>
            <a:endParaRPr lang="en-US" altLang="zh-CN">
              <a:solidFill>
                <a:schemeClr val="bg1">
                  <a:lumMod val="75000"/>
                </a:schemeClr>
              </a:solidFill>
            </a:endParaRPr>
          </a:p>
          <a:p>
            <a:pPr algn="ctr"/>
            <a:r>
              <a:rPr lang="en-US" altLang="zh-CN">
                <a:solidFill>
                  <a:schemeClr val="bg1">
                    <a:lumMod val="75000"/>
                  </a:schemeClr>
                </a:solidFill>
              </a:rPr>
              <a:t>ABARBEITUNG</a:t>
            </a:r>
            <a:endParaRPr lang="en-US" altLang="zh-CN">
              <a:solidFill>
                <a:schemeClr val="bg1">
                  <a:lumMod val="75000"/>
                </a:schemeClr>
              </a:solidFill>
            </a:endParaRPr>
          </a:p>
        </p:txBody>
      </p:sp>
      <p:cxnSp>
        <p:nvCxnSpPr>
          <p:cNvPr id="18" name="直接连接符 17"/>
          <p:cNvCxnSpPr/>
          <p:nvPr>
            <p:custDataLst>
              <p:tags r:id="rId6"/>
            </p:custDataLst>
          </p:nvPr>
        </p:nvCxnSpPr>
        <p:spPr>
          <a:xfrm>
            <a:off x="6097142" y="376384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7"/>
            </p:custDataLst>
          </p:nvPr>
        </p:nvSpPr>
        <p:spPr>
          <a:xfrm>
            <a:off x="5628330" y="374863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8"/>
            </p:custDataLst>
          </p:nvPr>
        </p:nvSpPr>
        <p:spPr>
          <a:xfrm>
            <a:off x="5266902" y="3189695"/>
            <a:ext cx="2431252" cy="535531"/>
          </a:xfrm>
        </p:spPr>
        <p:txBody>
          <a:bodyPr lIns="90000" tIns="46800" rIns="90000" bIns="46800">
            <a:normAutofit fontScale="85000" lnSpcReduction="10000"/>
          </a:bodyPr>
          <a:lstStyle/>
          <a:p>
            <a:r>
              <a:rPr lang="en-US" altLang="zh-CN" dirty="0"/>
              <a:t>03.PART THREE</a:t>
            </a:r>
            <a:endParaRPr lang="en-US" altLang="zh-CN" dirty="0"/>
          </a:p>
        </p:txBody>
      </p:sp>
      <p:sp>
        <p:nvSpPr>
          <p:cNvPr id="6" name="标题 5"/>
          <p:cNvSpPr>
            <a:spLocks noGrp="1"/>
          </p:cNvSpPr>
          <p:nvPr>
            <p:ph type="title"/>
            <p:custDataLst>
              <p:tags r:id="rId9"/>
            </p:custDataLst>
          </p:nvPr>
        </p:nvSpPr>
        <p:spPr>
          <a:xfrm>
            <a:off x="7620002" y="3133534"/>
            <a:ext cx="2624666" cy="590931"/>
          </a:xfrm>
        </p:spPr>
        <p:txBody>
          <a:bodyPr lIns="90000" tIns="46800" rIns="90000" bIns="46800">
            <a:normAutofit/>
          </a:bodyPr>
          <a:lstStyle/>
          <a:p>
            <a:r>
              <a:rPr lang="zh-CN" altLang="en-US" dirty="0"/>
              <a:t>会议决议</a:t>
            </a:r>
            <a:endParaRPr lang="zh-CN" altLang="en-US" dirty="0"/>
          </a:p>
        </p:txBody>
      </p:sp>
    </p:spTree>
    <p:custDataLst>
      <p:tags r:id="rId10"/>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custDataLst>
              <p:tags r:id="rId1"/>
            </p:custDataLst>
          </p:nvPr>
        </p:nvCxnSpPr>
        <p:spPr>
          <a:xfrm>
            <a:off x="984122" y="72473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2"/>
            </p:custDataLst>
          </p:nvPr>
        </p:nvSpPr>
        <p:spPr>
          <a:xfrm>
            <a:off x="515310" y="70952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3"/>
            </p:custDataLst>
          </p:nvPr>
        </p:nvSpPr>
        <p:spPr>
          <a:xfrm>
            <a:off x="215265" y="173990"/>
            <a:ext cx="2660650" cy="535305"/>
          </a:xfrm>
        </p:spPr>
        <p:txBody>
          <a:bodyPr lIns="90000" tIns="46800" rIns="90000" bIns="46800">
            <a:normAutofit fontScale="90000"/>
          </a:bodyPr>
          <a:lstStyle/>
          <a:p>
            <a:r>
              <a:rPr lang="en-US" altLang="zh-CN"/>
              <a:t>03.PART THREE</a:t>
            </a:r>
            <a:endParaRPr lang="en-US" altLang="zh-CN"/>
          </a:p>
        </p:txBody>
      </p:sp>
      <p:sp>
        <p:nvSpPr>
          <p:cNvPr id="6" name="标题 5"/>
          <p:cNvSpPr>
            <a:spLocks noGrp="1"/>
          </p:cNvSpPr>
          <p:nvPr>
            <p:ph type="title"/>
            <p:custDataLst>
              <p:tags r:id="rId4"/>
            </p:custDataLst>
          </p:nvPr>
        </p:nvSpPr>
        <p:spPr>
          <a:xfrm>
            <a:off x="2658112" y="117919"/>
            <a:ext cx="2624666" cy="590931"/>
          </a:xfrm>
        </p:spPr>
        <p:txBody>
          <a:bodyPr lIns="90000" tIns="46800" rIns="90000" bIns="46800">
            <a:normAutofit fontScale="90000"/>
          </a:bodyPr>
          <a:lstStyle/>
          <a:p>
            <a:r>
              <a:rPr lang="zh-CN" altLang="en-US" dirty="0">
                <a:sym typeface="+mn-ea"/>
              </a:rPr>
              <a:t>会议决议</a:t>
            </a:r>
            <a:endParaRPr lang="zh-CN" altLang="en-US" dirty="0"/>
          </a:p>
        </p:txBody>
      </p:sp>
      <p:sp>
        <p:nvSpPr>
          <p:cNvPr id="8" name="文本框 7"/>
          <p:cNvSpPr txBox="1"/>
          <p:nvPr/>
        </p:nvSpPr>
        <p:spPr>
          <a:xfrm>
            <a:off x="515310" y="969108"/>
            <a:ext cx="4616338" cy="2306955"/>
          </a:xfrm>
          <a:prstGeom prst="rect">
            <a:avLst/>
          </a:prstGeom>
          <a:noFill/>
        </p:spPr>
        <p:txBody>
          <a:bodyPr wrap="square" rtlCol="0">
            <a:spAutoFit/>
          </a:bodyPr>
          <a:lstStyle/>
          <a:p>
            <a:pPr marL="285750" indent="-285750">
              <a:buFont typeface="Arial" panose="020B0604020202020204" pitchFamily="34" charset="0"/>
              <a:buChar char="•"/>
            </a:pPr>
            <a:r>
              <a:rPr lang="zh-CN" dirty="0"/>
              <a:t>针对</a:t>
            </a:r>
            <a:r>
              <a:rPr lang="en-US" altLang="zh-CN" dirty="0"/>
              <a:t>PART TWO</a:t>
            </a:r>
            <a:r>
              <a:rPr lang="zh-CN" altLang="en-US" dirty="0"/>
              <a:t>的内容，寻找合适的组件或组成产品所需的架构</a:t>
            </a:r>
            <a:endParaRPr lang="zh-CN" altLang="en-US" dirty="0"/>
          </a:p>
          <a:p>
            <a:pPr marL="285750" indent="-285750">
              <a:buFont typeface="Arial" panose="020B0604020202020204" pitchFamily="34" charset="0"/>
              <a:buChar char="•"/>
            </a:pPr>
            <a:r>
              <a:rPr lang="zh-CN" altLang="en-US" dirty="0"/>
              <a:t>针对已经讨论内容，进行更深入的研究及知识扩展，寻找更人性化，用户操作起来更便利的方法</a:t>
            </a:r>
            <a:endParaRPr lang="zh-CN" altLang="en-US" dirty="0"/>
          </a:p>
          <a:p>
            <a:pPr marL="285750" indent="-285750">
              <a:buFont typeface="Arial" panose="020B0604020202020204" pitchFamily="34" charset="0"/>
              <a:buChar char="•"/>
            </a:pPr>
            <a:r>
              <a:rPr lang="zh-CN" altLang="zh-CN" dirty="0"/>
              <a:t>期待大家下一次会议提议时附带理想中的整改后的例图，更为直观的感受到整改后的效果</a:t>
            </a:r>
            <a:endParaRPr lang="zh-CN" altLang="zh-CN" dirty="0"/>
          </a:p>
        </p:txBody>
      </p:sp>
    </p:spTree>
    <p:custDataLst>
      <p:tags r:id="rId5"/>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custDataLst>
              <p:tags r:id="rId1"/>
            </p:custDataLst>
          </p:nvPr>
        </p:nvGrpSpPr>
        <p:grpSpPr>
          <a:xfrm>
            <a:off x="-1123" y="-1"/>
            <a:ext cx="4555490" cy="6858000"/>
            <a:chOff x="-1123" y="-1"/>
            <a:chExt cx="4555490" cy="6858000"/>
          </a:xfrm>
        </p:grpSpPr>
        <p:pic>
          <p:nvPicPr>
            <p:cNvPr id="5" name="图片 4"/>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417" y="-1"/>
              <a:ext cx="4552950" cy="6858000"/>
            </a:xfrm>
            <a:prstGeom prst="rect">
              <a:avLst/>
            </a:prstGeom>
          </p:spPr>
        </p:pic>
        <p:sp>
          <p:nvSpPr>
            <p:cNvPr id="10" name="矩形 9"/>
            <p:cNvSpPr/>
            <p:nvPr>
              <p:custDataLst>
                <p:tags r:id="rId4"/>
              </p:custDataLst>
            </p:nvPr>
          </p:nvSpPr>
          <p:spPr>
            <a:xfrm>
              <a:off x="-1123" y="-1"/>
              <a:ext cx="455549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2" name="文本框 11"/>
          <p:cNvSpPr txBox="1"/>
          <p:nvPr>
            <p:custDataLst>
              <p:tags r:id="rId5"/>
            </p:custDataLst>
          </p:nvPr>
        </p:nvSpPr>
        <p:spPr>
          <a:xfrm>
            <a:off x="797435" y="2967335"/>
            <a:ext cx="2960915" cy="923330"/>
          </a:xfrm>
          <a:prstGeom prst="rect">
            <a:avLst/>
          </a:prstGeom>
          <a:noFill/>
        </p:spPr>
        <p:txBody>
          <a:bodyPr wrap="square" lIns="90000" tIns="46800" rIns="90000" bIns="46800" rtlCol="0">
            <a:normAutofit/>
          </a:bodyPr>
          <a:lstStyle/>
          <a:p>
            <a:pPr algn="ctr"/>
            <a:r>
              <a:rPr lang="en-US" altLang="zh-CN">
                <a:solidFill>
                  <a:schemeClr val="bg1">
                    <a:lumMod val="75000"/>
                  </a:schemeClr>
                </a:solidFill>
              </a:rPr>
              <a:t>FUNCTION</a:t>
            </a:r>
            <a:endParaRPr lang="en-US" altLang="zh-CN">
              <a:solidFill>
                <a:schemeClr val="bg1">
                  <a:lumMod val="75000"/>
                </a:schemeClr>
              </a:solidFill>
            </a:endParaRPr>
          </a:p>
          <a:p>
            <a:pPr algn="ctr"/>
            <a:r>
              <a:rPr lang="en-US" altLang="zh-CN">
                <a:solidFill>
                  <a:schemeClr val="bg1">
                    <a:lumMod val="75000"/>
                  </a:schemeClr>
                </a:solidFill>
              </a:rPr>
              <a:t>&amp;</a:t>
            </a:r>
            <a:endParaRPr lang="en-US" altLang="zh-CN">
              <a:solidFill>
                <a:schemeClr val="bg1">
                  <a:lumMod val="75000"/>
                </a:schemeClr>
              </a:solidFill>
            </a:endParaRPr>
          </a:p>
          <a:p>
            <a:pPr algn="ctr"/>
            <a:r>
              <a:rPr lang="en-US" altLang="zh-CN">
                <a:solidFill>
                  <a:schemeClr val="bg1">
                    <a:lumMod val="75000"/>
                  </a:schemeClr>
                </a:solidFill>
              </a:rPr>
              <a:t>ABARBEITUNG</a:t>
            </a:r>
            <a:endParaRPr lang="en-US" altLang="zh-CN">
              <a:solidFill>
                <a:schemeClr val="bg1">
                  <a:lumMod val="75000"/>
                </a:schemeClr>
              </a:solidFill>
            </a:endParaRPr>
          </a:p>
        </p:txBody>
      </p:sp>
      <p:cxnSp>
        <p:nvCxnSpPr>
          <p:cNvPr id="18" name="直接连接符 17"/>
          <p:cNvCxnSpPr/>
          <p:nvPr>
            <p:custDataLst>
              <p:tags r:id="rId6"/>
            </p:custDataLst>
          </p:nvPr>
        </p:nvCxnSpPr>
        <p:spPr>
          <a:xfrm>
            <a:off x="6097142" y="376384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7"/>
            </p:custDataLst>
          </p:nvPr>
        </p:nvSpPr>
        <p:spPr>
          <a:xfrm>
            <a:off x="5628330" y="374863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8"/>
            </p:custDataLst>
          </p:nvPr>
        </p:nvSpPr>
        <p:spPr>
          <a:xfrm>
            <a:off x="5266902" y="3189695"/>
            <a:ext cx="2431252" cy="535531"/>
          </a:xfrm>
        </p:spPr>
        <p:txBody>
          <a:bodyPr lIns="90000" tIns="46800" rIns="90000" bIns="46800">
            <a:normAutofit fontScale="92500"/>
          </a:bodyPr>
          <a:lstStyle/>
          <a:p>
            <a:r>
              <a:rPr lang="en-US" altLang="zh-CN" dirty="0"/>
              <a:t>03.PART FOUR</a:t>
            </a:r>
            <a:endParaRPr lang="en-US" altLang="zh-CN" dirty="0"/>
          </a:p>
        </p:txBody>
      </p:sp>
      <p:sp>
        <p:nvSpPr>
          <p:cNvPr id="6" name="标题 5"/>
          <p:cNvSpPr>
            <a:spLocks noGrp="1"/>
          </p:cNvSpPr>
          <p:nvPr>
            <p:ph type="title"/>
            <p:custDataLst>
              <p:tags r:id="rId9"/>
            </p:custDataLst>
          </p:nvPr>
        </p:nvSpPr>
        <p:spPr>
          <a:xfrm>
            <a:off x="7620002" y="3133534"/>
            <a:ext cx="2624666" cy="590931"/>
          </a:xfrm>
        </p:spPr>
        <p:txBody>
          <a:bodyPr lIns="90000" tIns="46800" rIns="90000" bIns="46800">
            <a:normAutofit/>
          </a:bodyPr>
          <a:lstStyle/>
          <a:p>
            <a:r>
              <a:rPr lang="zh-CN" altLang="en-US" dirty="0"/>
              <a:t>后续计划</a:t>
            </a:r>
            <a:endParaRPr lang="zh-CN" altLang="en-US" dirty="0"/>
          </a:p>
        </p:txBody>
      </p:sp>
    </p:spTree>
    <p:custDataLst>
      <p:tags r:id="rId10"/>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custDataLst>
              <p:tags r:id="rId1"/>
            </p:custDataLst>
          </p:nvPr>
        </p:nvCxnSpPr>
        <p:spPr>
          <a:xfrm>
            <a:off x="984122" y="72473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2"/>
            </p:custDataLst>
          </p:nvPr>
        </p:nvSpPr>
        <p:spPr>
          <a:xfrm>
            <a:off x="515310" y="70952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3"/>
            </p:custDataLst>
          </p:nvPr>
        </p:nvSpPr>
        <p:spPr>
          <a:xfrm>
            <a:off x="153882" y="150585"/>
            <a:ext cx="2275397" cy="535531"/>
          </a:xfrm>
        </p:spPr>
        <p:txBody>
          <a:bodyPr lIns="90000" tIns="46800" rIns="90000" bIns="46800">
            <a:normAutofit fontScale="80000"/>
          </a:bodyPr>
          <a:lstStyle/>
          <a:p>
            <a:r>
              <a:rPr lang="en-US" altLang="zh-CN" dirty="0"/>
              <a:t>04.PART FOUR</a:t>
            </a:r>
            <a:endParaRPr lang="en-US" altLang="zh-CN" dirty="0"/>
          </a:p>
        </p:txBody>
      </p:sp>
      <p:sp>
        <p:nvSpPr>
          <p:cNvPr id="6" name="标题 5"/>
          <p:cNvSpPr>
            <a:spLocks noGrp="1"/>
          </p:cNvSpPr>
          <p:nvPr>
            <p:ph type="title"/>
            <p:custDataLst>
              <p:tags r:id="rId4"/>
            </p:custDataLst>
          </p:nvPr>
        </p:nvSpPr>
        <p:spPr>
          <a:xfrm>
            <a:off x="2506980" y="94615"/>
            <a:ext cx="5483860" cy="591185"/>
          </a:xfrm>
        </p:spPr>
        <p:txBody>
          <a:bodyPr lIns="90000" tIns="46800" rIns="90000" bIns="46800">
            <a:normAutofit fontScale="90000"/>
          </a:bodyPr>
          <a:lstStyle/>
          <a:p>
            <a:r>
              <a:rPr lang="zh-CN" altLang="en-US" dirty="0"/>
              <a:t>后续计划</a:t>
            </a:r>
            <a:endParaRPr lang="zh-CN" altLang="en-US" dirty="0"/>
          </a:p>
        </p:txBody>
      </p:sp>
      <p:sp>
        <p:nvSpPr>
          <p:cNvPr id="14" name="标题 1"/>
          <p:cNvSpPr>
            <a:spLocks noGrp="1"/>
          </p:cNvSpPr>
          <p:nvPr>
            <p:custDataLst>
              <p:tags r:id="rId5"/>
            </p:custDataLst>
          </p:nvPr>
        </p:nvSpPr>
        <p:spPr>
          <a:xfrm>
            <a:off x="501015" y="946245"/>
            <a:ext cx="11189970" cy="4954175"/>
          </a:xfrm>
          <a:prstGeom prst="rect">
            <a:avLst/>
          </a:prstGeom>
        </p:spPr>
        <p:txBody>
          <a:bodyPr vert="horz" lIns="90000" tIns="46800" rIns="90000" bIns="46800" rtlCol="0" anchor="t">
            <a:noAutofit/>
          </a:bodyPr>
          <a:lstStyle>
            <a:lvl1pPr algn="l" defTabSz="914400" rtl="0" eaLnBrk="1" latinLnBrk="0" hangingPunct="1">
              <a:lnSpc>
                <a:spcPct val="90000"/>
              </a:lnSpc>
              <a:spcBef>
                <a:spcPct val="0"/>
              </a:spcBef>
              <a:buNone/>
              <a:defRPr sz="5400" kern="1200">
                <a:solidFill>
                  <a:schemeClr val="bg1">
                    <a:lumMod val="85000"/>
                  </a:schemeClr>
                </a:solidFill>
                <a:latin typeface="+mj-lt"/>
                <a:ea typeface="+mj-ea"/>
                <a:cs typeface="+mj-cs"/>
              </a:defRPr>
            </a:lvl1pPr>
          </a:lstStyle>
          <a:p>
            <a:pPr marL="285750" indent="-285750">
              <a:lnSpc>
                <a:spcPct val="150000"/>
              </a:lnSpc>
              <a:buFont typeface="Arial" panose="020B0604020202020204" pitchFamily="34" charset="0"/>
              <a:buChar char="•"/>
            </a:pPr>
            <a:endParaRPr lang="en-US" altLang="zh-CN" sz="1400" dirty="0">
              <a:solidFill>
                <a:schemeClr val="tx1"/>
              </a:solidFill>
              <a:sym typeface="+mn-ea"/>
            </a:endParaRPr>
          </a:p>
        </p:txBody>
      </p:sp>
      <p:sp>
        <p:nvSpPr>
          <p:cNvPr id="2" name="文本框 1"/>
          <p:cNvSpPr txBox="1"/>
          <p:nvPr/>
        </p:nvSpPr>
        <p:spPr>
          <a:xfrm>
            <a:off x="515310" y="1203569"/>
            <a:ext cx="8379217" cy="923330"/>
          </a:xfrm>
          <a:prstGeom prst="rect">
            <a:avLst/>
          </a:prstGeom>
          <a:noFill/>
        </p:spPr>
        <p:txBody>
          <a:bodyPr wrap="none" rtlCol="0">
            <a:spAutoFit/>
          </a:bodyPr>
          <a:lstStyle/>
          <a:p>
            <a:pPr marL="342900" indent="-342900">
              <a:buFont typeface="+mj-lt"/>
              <a:buAutoNum type="arabicPeriod"/>
            </a:pPr>
            <a:r>
              <a:rPr lang="zh-CN" altLang="en-US" dirty="0"/>
              <a:t>针对本次会议中提出的所有改进的建议各自提出针对的可行性方案或实例参考</a:t>
            </a:r>
            <a:endParaRPr lang="en-US" altLang="zh-CN" dirty="0"/>
          </a:p>
          <a:p>
            <a:pPr marL="342900" indent="-342900">
              <a:buFont typeface="+mj-lt"/>
              <a:buAutoNum type="arabicPeriod"/>
            </a:pPr>
            <a:endParaRPr lang="en-US" altLang="zh-CN" dirty="0"/>
          </a:p>
          <a:p>
            <a:pPr marL="342900" indent="-342900">
              <a:buFont typeface="+mj-lt"/>
              <a:buAutoNum type="arabicPeriod"/>
            </a:pPr>
            <a:r>
              <a:rPr lang="zh-CN" altLang="en-US" dirty="0"/>
              <a:t>继续补充新的修改意见和方案</a:t>
            </a:r>
            <a:endParaRPr lang="en-US" altLang="zh-CN" dirty="0"/>
          </a:p>
        </p:txBody>
      </p:sp>
    </p:spTree>
    <p:custDataLst>
      <p:tags r:id="rId6"/>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custDataLst>
              <p:tags r:id="rId1"/>
            </p:custDataLst>
          </p:nvPr>
        </p:nvCxnSpPr>
        <p:spPr>
          <a:xfrm>
            <a:off x="984122" y="72473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2"/>
            </p:custDataLst>
          </p:nvPr>
        </p:nvSpPr>
        <p:spPr>
          <a:xfrm>
            <a:off x="515310" y="70952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3"/>
            </p:custDataLst>
          </p:nvPr>
        </p:nvSpPr>
        <p:spPr>
          <a:xfrm>
            <a:off x="153882" y="150585"/>
            <a:ext cx="2275397" cy="535531"/>
          </a:xfrm>
        </p:spPr>
        <p:txBody>
          <a:bodyPr lIns="90000" tIns="46800" rIns="90000" bIns="46800">
            <a:normAutofit fontScale="85000"/>
          </a:bodyPr>
          <a:lstStyle/>
          <a:p>
            <a:r>
              <a:rPr lang="en-US" altLang="zh-CN" dirty="0"/>
              <a:t>04.PART FOUR</a:t>
            </a:r>
            <a:endParaRPr lang="en-US" altLang="zh-CN" dirty="0"/>
          </a:p>
        </p:txBody>
      </p:sp>
      <p:sp>
        <p:nvSpPr>
          <p:cNvPr id="6" name="标题 5"/>
          <p:cNvSpPr>
            <a:spLocks noGrp="1"/>
          </p:cNvSpPr>
          <p:nvPr>
            <p:ph type="title"/>
            <p:custDataLst>
              <p:tags r:id="rId4"/>
            </p:custDataLst>
          </p:nvPr>
        </p:nvSpPr>
        <p:spPr>
          <a:xfrm>
            <a:off x="2506980" y="94615"/>
            <a:ext cx="5483860" cy="591185"/>
          </a:xfrm>
        </p:spPr>
        <p:txBody>
          <a:bodyPr lIns="90000" tIns="46800" rIns="90000" bIns="46800">
            <a:normAutofit/>
          </a:bodyPr>
          <a:lstStyle/>
          <a:p>
            <a:r>
              <a:rPr lang="zh-CN" altLang="en-US" dirty="0"/>
              <a:t>下次会议时间</a:t>
            </a:r>
            <a:endParaRPr lang="zh-CN" altLang="en-US" dirty="0"/>
          </a:p>
        </p:txBody>
      </p:sp>
      <p:sp>
        <p:nvSpPr>
          <p:cNvPr id="14" name="标题 1"/>
          <p:cNvSpPr>
            <a:spLocks noGrp="1"/>
          </p:cNvSpPr>
          <p:nvPr>
            <p:custDataLst>
              <p:tags r:id="rId5"/>
            </p:custDataLst>
          </p:nvPr>
        </p:nvSpPr>
        <p:spPr>
          <a:xfrm>
            <a:off x="501015" y="946245"/>
            <a:ext cx="11189970" cy="4954175"/>
          </a:xfrm>
          <a:prstGeom prst="rect">
            <a:avLst/>
          </a:prstGeom>
        </p:spPr>
        <p:txBody>
          <a:bodyPr vert="horz" lIns="90000" tIns="46800" rIns="90000" bIns="46800" rtlCol="0" anchor="t">
            <a:noAutofit/>
          </a:bodyPr>
          <a:lstStyle>
            <a:lvl1pPr algn="l" defTabSz="914400" rtl="0" eaLnBrk="1" latinLnBrk="0" hangingPunct="1">
              <a:lnSpc>
                <a:spcPct val="90000"/>
              </a:lnSpc>
              <a:spcBef>
                <a:spcPct val="0"/>
              </a:spcBef>
              <a:buNone/>
              <a:defRPr sz="5400" kern="1200">
                <a:solidFill>
                  <a:schemeClr val="bg1">
                    <a:lumMod val="85000"/>
                  </a:schemeClr>
                </a:solidFill>
                <a:latin typeface="+mj-lt"/>
                <a:ea typeface="+mj-ea"/>
                <a:cs typeface="+mj-cs"/>
              </a:defRPr>
            </a:lvl1pPr>
          </a:lstStyle>
          <a:p>
            <a:pPr marL="285750" indent="-285750">
              <a:lnSpc>
                <a:spcPct val="150000"/>
              </a:lnSpc>
              <a:buFont typeface="Arial" panose="020B0604020202020204" pitchFamily="34" charset="0"/>
              <a:buChar char="•"/>
            </a:pPr>
            <a:endParaRPr lang="en-US" altLang="zh-CN" sz="1400" dirty="0">
              <a:solidFill>
                <a:schemeClr val="tx1"/>
              </a:solidFill>
              <a:sym typeface="+mn-ea"/>
            </a:endParaRPr>
          </a:p>
        </p:txBody>
      </p:sp>
      <p:sp>
        <p:nvSpPr>
          <p:cNvPr id="2" name="文本框 1"/>
          <p:cNvSpPr txBox="1"/>
          <p:nvPr/>
        </p:nvSpPr>
        <p:spPr>
          <a:xfrm>
            <a:off x="515310" y="1203569"/>
            <a:ext cx="6674456" cy="923330"/>
          </a:xfrm>
          <a:prstGeom prst="rect">
            <a:avLst/>
          </a:prstGeom>
          <a:noFill/>
        </p:spPr>
        <p:txBody>
          <a:bodyPr wrap="none" rtlCol="0">
            <a:spAutoFit/>
          </a:bodyPr>
          <a:lstStyle/>
          <a:p>
            <a:r>
              <a:rPr lang="zh-CN" altLang="en-US" dirty="0"/>
              <a:t>下次会议时间为：</a:t>
            </a:r>
            <a:r>
              <a:rPr lang="en-US" altLang="zh-CN" dirty="0"/>
              <a:t>2018</a:t>
            </a:r>
            <a:r>
              <a:rPr lang="zh-CN" altLang="en-US" dirty="0"/>
              <a:t>年</a:t>
            </a:r>
            <a:r>
              <a:rPr lang="en-US" altLang="zh-CN" dirty="0"/>
              <a:t>11</a:t>
            </a:r>
            <a:r>
              <a:rPr lang="zh-CN" altLang="en-US" dirty="0"/>
              <a:t>月</a:t>
            </a:r>
            <a:r>
              <a:rPr lang="en-US" altLang="zh-CN" dirty="0"/>
              <a:t>21</a:t>
            </a:r>
            <a:r>
              <a:rPr lang="zh-CN" altLang="en-US" dirty="0"/>
              <a:t>日 下午</a:t>
            </a:r>
            <a:r>
              <a:rPr lang="en-US" altLang="zh-CN" dirty="0"/>
              <a:t>4</a:t>
            </a:r>
            <a:r>
              <a:rPr lang="zh-CN" altLang="en-US" dirty="0"/>
              <a:t>点</a:t>
            </a:r>
            <a:endParaRPr lang="en-US" altLang="zh-CN" dirty="0"/>
          </a:p>
          <a:p>
            <a:endParaRPr lang="en-US" altLang="zh-CN" dirty="0"/>
          </a:p>
          <a:p>
            <a:r>
              <a:rPr lang="zh-CN" altLang="en-US" dirty="0"/>
              <a:t>会议的议题：针对</a:t>
            </a:r>
            <a:r>
              <a:rPr lang="en-US" altLang="zh-CN" dirty="0"/>
              <a:t>PART THREE</a:t>
            </a:r>
            <a:r>
              <a:rPr lang="zh-CN" altLang="en-US" dirty="0"/>
              <a:t>的部门进行方案的演示和讨论</a:t>
            </a:r>
            <a:endParaRPr lang="en-US" altLang="zh-CN" dirty="0"/>
          </a:p>
        </p:txBody>
      </p:sp>
    </p:spTree>
    <p:custDataLst>
      <p:tags r:id="rId6"/>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custDataLst>
              <p:tags r:id="rId1"/>
            </p:custDataLst>
          </p:nvPr>
        </p:nvSpPr>
        <p:spPr>
          <a:xfrm>
            <a:off x="-16489" y="32838"/>
            <a:ext cx="12192000" cy="6825162"/>
          </a:xfrm>
          <a:prstGeom prst="rect">
            <a:avLst/>
          </a:prstGeom>
          <a:gradFill flip="none" rotWithShape="1">
            <a:gsLst>
              <a:gs pos="62000">
                <a:schemeClr val="tx1">
                  <a:alpha val="38000"/>
                </a:schemeClr>
              </a:gs>
              <a:gs pos="0">
                <a:schemeClr val="bg1">
                  <a:alpha val="0"/>
                </a:schemeClr>
              </a:gs>
              <a:gs pos="100000">
                <a:schemeClr val="tx1">
                  <a:alpha val="53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p:cNvSpPr/>
          <p:nvPr>
            <p:custDataLst>
              <p:tags r:id="rId2"/>
            </p:custDataLst>
          </p:nvPr>
        </p:nvSpPr>
        <p:spPr>
          <a:xfrm>
            <a:off x="-16489" y="0"/>
            <a:ext cx="12208489" cy="6858000"/>
          </a:xfrm>
          <a:prstGeom prst="rect">
            <a:avLst/>
          </a:prstGeom>
          <a:gradFill flip="none" rotWithShape="1">
            <a:gsLst>
              <a:gs pos="44000">
                <a:schemeClr val="tx1">
                  <a:alpha val="33000"/>
                </a:schemeClr>
              </a:gs>
              <a:gs pos="0">
                <a:schemeClr val="tx1">
                  <a:alpha val="0"/>
                  <a:lumMod val="99000"/>
                </a:schemeClr>
              </a:gs>
              <a:gs pos="86472">
                <a:schemeClr val="tx1">
                  <a:alpha val="79000"/>
                </a:schemeClr>
              </a:gs>
              <a:gs pos="100000">
                <a:schemeClr val="tx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p:custDataLst>
              <p:tags r:id="rId3"/>
            </p:custDataLst>
          </p:nvPr>
        </p:nvSpPr>
        <p:spPr>
          <a:xfrm>
            <a:off x="713740" y="659855"/>
            <a:ext cx="1219200" cy="72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custDataLst>
              <p:tags r:id="rId4"/>
            </p:custDataLst>
          </p:nvPr>
        </p:nvSpPr>
        <p:spPr/>
        <p:txBody>
          <a:bodyPr/>
          <a:lstStyle/>
          <a:p>
            <a:r>
              <a:rPr lang="en-US" altLang="zh-CN"/>
              <a:t>THANKS</a:t>
            </a:r>
            <a:endParaRPr lang="en-US" altLang="zh-CN"/>
          </a:p>
        </p:txBody>
      </p:sp>
      <p:sp>
        <p:nvSpPr>
          <p:cNvPr id="6" name="内容占位符 5"/>
          <p:cNvSpPr>
            <a:spLocks noGrp="1"/>
          </p:cNvSpPr>
          <p:nvPr>
            <p:ph sz="quarter" idx="13"/>
            <p:custDataLst>
              <p:tags r:id="rId5"/>
            </p:custDataLst>
          </p:nvPr>
        </p:nvSpPr>
        <p:spPr/>
        <p:txBody>
          <a:bodyPr/>
          <a:lstStyle/>
          <a:p>
            <a:r>
              <a:rPr lang="en-US" altLang="zh-CN"/>
              <a:t>BUSINESS PLAN</a:t>
            </a:r>
            <a:endParaRPr lang="en-US" altLang="zh-CN"/>
          </a:p>
        </p:txBody>
      </p:sp>
    </p:spTree>
    <p:custDataLst>
      <p:tags r:id="rId6"/>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custDataLst>
              <p:tags r:id="rId1"/>
            </p:custDataLst>
          </p:nvPr>
        </p:nvGrpSpPr>
        <p:grpSpPr>
          <a:xfrm>
            <a:off x="0" y="-23851"/>
            <a:ext cx="12192000" cy="3429000"/>
            <a:chOff x="0" y="-23851"/>
            <a:chExt cx="12192000" cy="3429000"/>
          </a:xfrm>
        </p:grpSpPr>
        <p:pic>
          <p:nvPicPr>
            <p:cNvPr id="4" name="图片 3"/>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0" y="-14326"/>
              <a:ext cx="12192000" cy="3419475"/>
            </a:xfrm>
            <a:prstGeom prst="rect">
              <a:avLst/>
            </a:prstGeom>
          </p:spPr>
        </p:pic>
        <p:sp>
          <p:nvSpPr>
            <p:cNvPr id="27" name="矩形 26"/>
            <p:cNvSpPr/>
            <p:nvPr>
              <p:custDataLst>
                <p:tags r:id="rId4"/>
              </p:custDataLst>
            </p:nvPr>
          </p:nvSpPr>
          <p:spPr>
            <a:xfrm>
              <a:off x="0" y="-23851"/>
              <a:ext cx="12192000" cy="3429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cs typeface="Arial" panose="020B0604020202020204" pitchFamily="34" charset="0"/>
              </a:endParaRPr>
            </a:p>
          </p:txBody>
        </p:sp>
      </p:grpSp>
      <p:sp>
        <p:nvSpPr>
          <p:cNvPr id="9" name="文本框 8"/>
          <p:cNvSpPr txBox="1"/>
          <p:nvPr>
            <p:custDataLst>
              <p:tags r:id="rId5"/>
            </p:custDataLst>
          </p:nvPr>
        </p:nvSpPr>
        <p:spPr>
          <a:xfrm>
            <a:off x="1897914" y="4203183"/>
            <a:ext cx="2016426" cy="646331"/>
          </a:xfrm>
          <a:prstGeom prst="rect">
            <a:avLst/>
          </a:prstGeom>
          <a:noFill/>
        </p:spPr>
        <p:txBody>
          <a:bodyPr wrap="square" rtlCol="0" anchor="b">
            <a:normAutofit/>
          </a:bodyPr>
          <a:lstStyle/>
          <a:p>
            <a:pPr algn="ctr">
              <a:lnSpc>
                <a:spcPct val="150000"/>
              </a:lnSpc>
            </a:pPr>
            <a:r>
              <a:rPr lang="zh-CN" altLang="en-US" sz="2400" dirty="0">
                <a:sym typeface="+mn-lt"/>
              </a:rPr>
              <a:t>会议概览</a:t>
            </a:r>
            <a:endParaRPr lang="zh-CN" altLang="en-US" sz="2400" dirty="0">
              <a:sym typeface="+mn-lt"/>
            </a:endParaRPr>
          </a:p>
        </p:txBody>
      </p:sp>
      <p:sp>
        <p:nvSpPr>
          <p:cNvPr id="11" name="文本框 10"/>
          <p:cNvSpPr txBox="1"/>
          <p:nvPr>
            <p:custDataLst>
              <p:tags r:id="rId6"/>
            </p:custDataLst>
          </p:nvPr>
        </p:nvSpPr>
        <p:spPr>
          <a:xfrm>
            <a:off x="3976476" y="4203183"/>
            <a:ext cx="2016426" cy="646331"/>
          </a:xfrm>
          <a:prstGeom prst="rect">
            <a:avLst/>
          </a:prstGeom>
          <a:noFill/>
        </p:spPr>
        <p:txBody>
          <a:bodyPr wrap="square" rtlCol="0" anchor="b">
            <a:normAutofit/>
          </a:bodyPr>
          <a:lstStyle/>
          <a:p>
            <a:pPr algn="ctr">
              <a:lnSpc>
                <a:spcPct val="150000"/>
              </a:lnSpc>
            </a:pPr>
            <a:r>
              <a:rPr lang="zh-CN" altLang="en-US" sz="2400" dirty="0">
                <a:sym typeface="+mn-lt"/>
              </a:rPr>
              <a:t>讨论内容</a:t>
            </a:r>
            <a:endParaRPr lang="zh-CN" altLang="en-US" sz="2400" dirty="0">
              <a:sym typeface="+mn-lt"/>
            </a:endParaRPr>
          </a:p>
        </p:txBody>
      </p:sp>
      <p:sp>
        <p:nvSpPr>
          <p:cNvPr id="21" name="文本框 20"/>
          <p:cNvSpPr txBox="1"/>
          <p:nvPr>
            <p:custDataLst>
              <p:tags r:id="rId7"/>
            </p:custDataLst>
          </p:nvPr>
        </p:nvSpPr>
        <p:spPr>
          <a:xfrm>
            <a:off x="3722667" y="1169991"/>
            <a:ext cx="4809645" cy="830997"/>
          </a:xfrm>
          <a:prstGeom prst="rect">
            <a:avLst/>
          </a:prstGeom>
          <a:noFill/>
        </p:spPr>
        <p:txBody>
          <a:bodyPr wrap="square" rtlCol="0" anchor="b">
            <a:normAutofit/>
          </a:bodyPr>
          <a:lstStyle/>
          <a:p>
            <a:pPr algn="dist"/>
            <a:r>
              <a:rPr lang="en-US" altLang="zh-CN" sz="3600" b="1" dirty="0">
                <a:solidFill>
                  <a:schemeClr val="bg1"/>
                </a:solidFill>
                <a:latin typeface="+mj-lt"/>
                <a:ea typeface="+mj-ea"/>
                <a:cs typeface="+mj-cs"/>
              </a:rPr>
              <a:t>CONTENT</a:t>
            </a:r>
            <a:endParaRPr lang="en-US" altLang="zh-CN" sz="3600" b="1" dirty="0">
              <a:solidFill>
                <a:schemeClr val="bg1"/>
              </a:solidFill>
              <a:latin typeface="+mj-lt"/>
              <a:ea typeface="+mj-ea"/>
              <a:cs typeface="+mj-cs"/>
            </a:endParaRPr>
          </a:p>
        </p:txBody>
      </p:sp>
      <p:sp>
        <p:nvSpPr>
          <p:cNvPr id="5" name="矩形: 圆角 4"/>
          <p:cNvSpPr/>
          <p:nvPr>
            <p:custDataLst>
              <p:tags r:id="rId8"/>
            </p:custDataLst>
          </p:nvPr>
        </p:nvSpPr>
        <p:spPr>
          <a:xfrm rot="2700000">
            <a:off x="4553681" y="2974736"/>
            <a:ext cx="860828" cy="86082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8" name="矩形: 圆角 7"/>
          <p:cNvSpPr/>
          <p:nvPr>
            <p:custDataLst>
              <p:tags r:id="rId9"/>
            </p:custDataLst>
          </p:nvPr>
        </p:nvSpPr>
        <p:spPr>
          <a:xfrm rot="2700000">
            <a:off x="2475713" y="2974736"/>
            <a:ext cx="860828" cy="86082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p>
        </p:txBody>
      </p:sp>
      <p:sp>
        <p:nvSpPr>
          <p:cNvPr id="17" name="文本框 16"/>
          <p:cNvSpPr txBox="1"/>
          <p:nvPr>
            <p:custDataLst>
              <p:tags r:id="rId10"/>
            </p:custDataLst>
          </p:nvPr>
        </p:nvSpPr>
        <p:spPr>
          <a:xfrm>
            <a:off x="2486848" y="3123913"/>
            <a:ext cx="838558" cy="562471"/>
          </a:xfrm>
          <a:prstGeom prst="rect">
            <a:avLst/>
          </a:prstGeom>
          <a:noFill/>
        </p:spPr>
        <p:txBody>
          <a:bodyPr wrap="square" rtlCol="0">
            <a:normAutofit/>
          </a:bodyPr>
          <a:lstStyle/>
          <a:p>
            <a:pPr algn="ctr"/>
            <a:r>
              <a:rPr lang="en-US" altLang="zh-CN" sz="2800" b="1" dirty="0">
                <a:solidFill>
                  <a:schemeClr val="bg1"/>
                </a:solidFill>
              </a:rPr>
              <a:t>01</a:t>
            </a:r>
            <a:endParaRPr lang="zh-CN" altLang="en-US" sz="2800" b="1" dirty="0">
              <a:solidFill>
                <a:schemeClr val="bg1"/>
              </a:solidFill>
            </a:endParaRPr>
          </a:p>
        </p:txBody>
      </p:sp>
      <p:sp>
        <p:nvSpPr>
          <p:cNvPr id="18" name="文本框 17"/>
          <p:cNvSpPr txBox="1"/>
          <p:nvPr>
            <p:custDataLst>
              <p:tags r:id="rId11"/>
            </p:custDataLst>
          </p:nvPr>
        </p:nvSpPr>
        <p:spPr>
          <a:xfrm>
            <a:off x="4557370" y="3123913"/>
            <a:ext cx="838558" cy="562471"/>
          </a:xfrm>
          <a:prstGeom prst="rect">
            <a:avLst/>
          </a:prstGeom>
          <a:noFill/>
        </p:spPr>
        <p:txBody>
          <a:bodyPr wrap="square" rtlCol="0">
            <a:normAutofit/>
          </a:bodyPr>
          <a:lstStyle/>
          <a:p>
            <a:pPr algn="ctr"/>
            <a:r>
              <a:rPr lang="en-US" altLang="zh-CN" sz="2800" b="1" dirty="0">
                <a:solidFill>
                  <a:schemeClr val="bg1"/>
                </a:solidFill>
              </a:rPr>
              <a:t>02</a:t>
            </a:r>
            <a:endParaRPr lang="zh-CN" altLang="en-US" sz="2800" b="1" dirty="0">
              <a:solidFill>
                <a:schemeClr val="bg1"/>
              </a:solidFill>
            </a:endParaRPr>
          </a:p>
        </p:txBody>
      </p:sp>
      <p:sp>
        <p:nvSpPr>
          <p:cNvPr id="13" name="矩形: 圆角 12"/>
          <p:cNvSpPr/>
          <p:nvPr>
            <p:custDataLst>
              <p:tags r:id="rId12"/>
            </p:custDataLst>
          </p:nvPr>
        </p:nvSpPr>
        <p:spPr>
          <a:xfrm rot="2700000">
            <a:off x="6566961" y="2942985"/>
            <a:ext cx="860828" cy="86082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4" name="文本框 13"/>
          <p:cNvSpPr txBox="1"/>
          <p:nvPr>
            <p:custDataLst>
              <p:tags r:id="rId13"/>
            </p:custDataLst>
          </p:nvPr>
        </p:nvSpPr>
        <p:spPr>
          <a:xfrm>
            <a:off x="6570650" y="3092162"/>
            <a:ext cx="838558" cy="562471"/>
          </a:xfrm>
          <a:prstGeom prst="rect">
            <a:avLst/>
          </a:prstGeom>
          <a:noFill/>
        </p:spPr>
        <p:txBody>
          <a:bodyPr wrap="square" rtlCol="0">
            <a:normAutofit/>
          </a:bodyPr>
          <a:lstStyle/>
          <a:p>
            <a:pPr algn="ctr"/>
            <a:r>
              <a:rPr lang="en-US" altLang="zh-CN" sz="2800" b="1" dirty="0">
                <a:solidFill>
                  <a:schemeClr val="bg1"/>
                </a:solidFill>
              </a:rPr>
              <a:t>03</a:t>
            </a:r>
            <a:endParaRPr lang="zh-CN" altLang="en-US" sz="2800" b="1" dirty="0">
              <a:solidFill>
                <a:schemeClr val="bg1"/>
              </a:solidFill>
            </a:endParaRPr>
          </a:p>
        </p:txBody>
      </p:sp>
      <p:sp>
        <p:nvSpPr>
          <p:cNvPr id="16" name="文本框 15"/>
          <p:cNvSpPr txBox="1"/>
          <p:nvPr>
            <p:custDataLst>
              <p:tags r:id="rId14"/>
            </p:custDataLst>
          </p:nvPr>
        </p:nvSpPr>
        <p:spPr>
          <a:xfrm>
            <a:off x="5981716" y="4207442"/>
            <a:ext cx="2016426" cy="646331"/>
          </a:xfrm>
          <a:prstGeom prst="rect">
            <a:avLst/>
          </a:prstGeom>
          <a:noFill/>
        </p:spPr>
        <p:txBody>
          <a:bodyPr wrap="square" rtlCol="0" anchor="b">
            <a:normAutofit/>
          </a:bodyPr>
          <a:lstStyle/>
          <a:p>
            <a:pPr algn="ctr">
              <a:lnSpc>
                <a:spcPct val="150000"/>
              </a:lnSpc>
            </a:pPr>
            <a:r>
              <a:rPr lang="zh-CN" altLang="en-US" sz="2400" dirty="0">
                <a:sym typeface="+mn-lt"/>
              </a:rPr>
              <a:t>会议决议</a:t>
            </a:r>
            <a:endParaRPr lang="zh-CN" altLang="en-US" sz="2400" dirty="0">
              <a:sym typeface="+mn-lt"/>
            </a:endParaRPr>
          </a:p>
        </p:txBody>
      </p:sp>
      <p:sp>
        <p:nvSpPr>
          <p:cNvPr id="19" name="矩形: 圆角 18"/>
          <p:cNvSpPr/>
          <p:nvPr>
            <p:custDataLst>
              <p:tags r:id="rId15"/>
            </p:custDataLst>
          </p:nvPr>
        </p:nvSpPr>
        <p:spPr>
          <a:xfrm rot="2700000">
            <a:off x="8765582" y="2942985"/>
            <a:ext cx="860828" cy="86082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0" name="文本框 19"/>
          <p:cNvSpPr txBox="1"/>
          <p:nvPr>
            <p:custDataLst>
              <p:tags r:id="rId16"/>
            </p:custDataLst>
          </p:nvPr>
        </p:nvSpPr>
        <p:spPr>
          <a:xfrm>
            <a:off x="8769271" y="3092162"/>
            <a:ext cx="838558" cy="562471"/>
          </a:xfrm>
          <a:prstGeom prst="rect">
            <a:avLst/>
          </a:prstGeom>
          <a:noFill/>
        </p:spPr>
        <p:txBody>
          <a:bodyPr wrap="square" rtlCol="0">
            <a:normAutofit/>
          </a:bodyPr>
          <a:lstStyle/>
          <a:p>
            <a:pPr algn="ctr"/>
            <a:r>
              <a:rPr lang="en-US" altLang="zh-CN" sz="2800" b="1" dirty="0">
                <a:solidFill>
                  <a:schemeClr val="bg1"/>
                </a:solidFill>
              </a:rPr>
              <a:t>03</a:t>
            </a:r>
            <a:endParaRPr lang="zh-CN" altLang="en-US" sz="2800" b="1" dirty="0">
              <a:solidFill>
                <a:schemeClr val="bg1"/>
              </a:solidFill>
            </a:endParaRPr>
          </a:p>
        </p:txBody>
      </p:sp>
      <p:sp>
        <p:nvSpPr>
          <p:cNvPr id="22" name="文本框 21"/>
          <p:cNvSpPr txBox="1"/>
          <p:nvPr>
            <p:custDataLst>
              <p:tags r:id="rId17"/>
            </p:custDataLst>
          </p:nvPr>
        </p:nvSpPr>
        <p:spPr>
          <a:xfrm>
            <a:off x="8180337" y="4207442"/>
            <a:ext cx="2016426" cy="646331"/>
          </a:xfrm>
          <a:prstGeom prst="rect">
            <a:avLst/>
          </a:prstGeom>
          <a:noFill/>
        </p:spPr>
        <p:txBody>
          <a:bodyPr wrap="square" rtlCol="0" anchor="b">
            <a:normAutofit/>
          </a:bodyPr>
          <a:lstStyle/>
          <a:p>
            <a:pPr algn="ctr">
              <a:lnSpc>
                <a:spcPct val="150000"/>
              </a:lnSpc>
            </a:pPr>
            <a:r>
              <a:rPr lang="zh-CN" altLang="en-US" sz="2400" dirty="0">
                <a:sym typeface="+mn-lt"/>
              </a:rPr>
              <a:t>后续计划</a:t>
            </a:r>
            <a:endParaRPr lang="zh-CN" altLang="en-US" sz="2400" dirty="0">
              <a:sym typeface="+mn-lt"/>
            </a:endParaRPr>
          </a:p>
        </p:txBody>
      </p:sp>
    </p:spTree>
    <p:custDataLst>
      <p:tags r:id="rId18"/>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custDataLst>
              <p:tags r:id="rId1"/>
            </p:custDataLst>
          </p:nvPr>
        </p:nvGrpSpPr>
        <p:grpSpPr>
          <a:xfrm>
            <a:off x="-1123" y="-1"/>
            <a:ext cx="4555490" cy="6858000"/>
            <a:chOff x="-1123" y="-1"/>
            <a:chExt cx="4555490" cy="6858000"/>
          </a:xfrm>
        </p:grpSpPr>
        <p:pic>
          <p:nvPicPr>
            <p:cNvPr id="5" name="图片 4"/>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417" y="-1"/>
              <a:ext cx="4552950" cy="6858000"/>
            </a:xfrm>
            <a:prstGeom prst="rect">
              <a:avLst/>
            </a:prstGeom>
          </p:spPr>
        </p:pic>
        <p:sp>
          <p:nvSpPr>
            <p:cNvPr id="10" name="矩形 9"/>
            <p:cNvSpPr/>
            <p:nvPr>
              <p:custDataLst>
                <p:tags r:id="rId4"/>
              </p:custDataLst>
            </p:nvPr>
          </p:nvSpPr>
          <p:spPr>
            <a:xfrm>
              <a:off x="-1123" y="-1"/>
              <a:ext cx="455549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2" name="文本框 11"/>
          <p:cNvSpPr txBox="1"/>
          <p:nvPr>
            <p:custDataLst>
              <p:tags r:id="rId5"/>
            </p:custDataLst>
          </p:nvPr>
        </p:nvSpPr>
        <p:spPr>
          <a:xfrm>
            <a:off x="797435" y="2967335"/>
            <a:ext cx="2960915" cy="923330"/>
          </a:xfrm>
          <a:prstGeom prst="rect">
            <a:avLst/>
          </a:prstGeom>
          <a:noFill/>
        </p:spPr>
        <p:txBody>
          <a:bodyPr wrap="square" lIns="90000" tIns="46800" rIns="90000" bIns="46800" rtlCol="0">
            <a:normAutofit/>
          </a:bodyPr>
          <a:lstStyle/>
          <a:p>
            <a:pPr algn="ctr"/>
            <a:r>
              <a:rPr lang="en-US" altLang="zh-CN">
                <a:solidFill>
                  <a:schemeClr val="bg1">
                    <a:lumMod val="75000"/>
                  </a:schemeClr>
                </a:solidFill>
              </a:rPr>
              <a:t>FUNCTION</a:t>
            </a:r>
            <a:endParaRPr lang="en-US" altLang="zh-CN">
              <a:solidFill>
                <a:schemeClr val="bg1">
                  <a:lumMod val="75000"/>
                </a:schemeClr>
              </a:solidFill>
            </a:endParaRPr>
          </a:p>
          <a:p>
            <a:pPr algn="ctr"/>
            <a:r>
              <a:rPr lang="en-US" altLang="zh-CN">
                <a:solidFill>
                  <a:schemeClr val="bg1">
                    <a:lumMod val="75000"/>
                  </a:schemeClr>
                </a:solidFill>
              </a:rPr>
              <a:t>&amp;</a:t>
            </a:r>
            <a:endParaRPr lang="en-US" altLang="zh-CN">
              <a:solidFill>
                <a:schemeClr val="bg1">
                  <a:lumMod val="75000"/>
                </a:schemeClr>
              </a:solidFill>
            </a:endParaRPr>
          </a:p>
          <a:p>
            <a:pPr algn="ctr"/>
            <a:r>
              <a:rPr lang="en-US" altLang="zh-CN">
                <a:solidFill>
                  <a:schemeClr val="bg1">
                    <a:lumMod val="75000"/>
                  </a:schemeClr>
                </a:solidFill>
              </a:rPr>
              <a:t>ABARBEITUNG</a:t>
            </a:r>
            <a:endParaRPr lang="en-US" altLang="zh-CN">
              <a:solidFill>
                <a:schemeClr val="bg1">
                  <a:lumMod val="75000"/>
                </a:schemeClr>
              </a:solidFill>
            </a:endParaRPr>
          </a:p>
        </p:txBody>
      </p:sp>
      <p:cxnSp>
        <p:nvCxnSpPr>
          <p:cNvPr id="18" name="直接连接符 17"/>
          <p:cNvCxnSpPr/>
          <p:nvPr>
            <p:custDataLst>
              <p:tags r:id="rId6"/>
            </p:custDataLst>
          </p:nvPr>
        </p:nvCxnSpPr>
        <p:spPr>
          <a:xfrm>
            <a:off x="6097142" y="376384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7"/>
            </p:custDataLst>
          </p:nvPr>
        </p:nvSpPr>
        <p:spPr>
          <a:xfrm>
            <a:off x="5628330" y="374863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8"/>
            </p:custDataLst>
          </p:nvPr>
        </p:nvSpPr>
        <p:spPr>
          <a:xfrm>
            <a:off x="5266902" y="3189695"/>
            <a:ext cx="2275397" cy="535531"/>
          </a:xfrm>
        </p:spPr>
        <p:txBody>
          <a:bodyPr lIns="90000" tIns="46800" rIns="90000" bIns="46800">
            <a:normAutofit fontScale="92500"/>
          </a:bodyPr>
          <a:lstStyle/>
          <a:p>
            <a:r>
              <a:rPr lang="en-US" altLang="zh-CN"/>
              <a:t>01.PART ONE</a:t>
            </a:r>
            <a:endParaRPr lang="en-US" altLang="zh-CN"/>
          </a:p>
        </p:txBody>
      </p:sp>
      <p:sp>
        <p:nvSpPr>
          <p:cNvPr id="6" name="标题 5"/>
          <p:cNvSpPr>
            <a:spLocks noGrp="1"/>
          </p:cNvSpPr>
          <p:nvPr>
            <p:ph type="title"/>
            <p:custDataLst>
              <p:tags r:id="rId9"/>
            </p:custDataLst>
          </p:nvPr>
        </p:nvSpPr>
        <p:spPr>
          <a:xfrm>
            <a:off x="7620002" y="3133534"/>
            <a:ext cx="2624666" cy="590931"/>
          </a:xfrm>
        </p:spPr>
        <p:txBody>
          <a:bodyPr lIns="90000" tIns="46800" rIns="90000" bIns="46800">
            <a:normAutofit/>
          </a:bodyPr>
          <a:lstStyle/>
          <a:p>
            <a:r>
              <a:rPr lang="zh-CN" altLang="en-US" dirty="0"/>
              <a:t>会议概览</a:t>
            </a:r>
            <a:endParaRPr lang="zh-CN" altLang="en-US" dirty="0"/>
          </a:p>
        </p:txBody>
      </p:sp>
    </p:spTree>
    <p:custDataLst>
      <p:tags r:id="rId10"/>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custDataLst>
              <p:tags r:id="rId1"/>
            </p:custDataLst>
          </p:nvPr>
        </p:nvCxnSpPr>
        <p:spPr>
          <a:xfrm>
            <a:off x="984122" y="72473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2"/>
            </p:custDataLst>
          </p:nvPr>
        </p:nvSpPr>
        <p:spPr>
          <a:xfrm>
            <a:off x="515310" y="70952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3"/>
            </p:custDataLst>
          </p:nvPr>
        </p:nvSpPr>
        <p:spPr>
          <a:xfrm>
            <a:off x="153882" y="150585"/>
            <a:ext cx="2275397" cy="535531"/>
          </a:xfrm>
        </p:spPr>
        <p:txBody>
          <a:bodyPr lIns="90000" tIns="46800" rIns="90000" bIns="46800">
            <a:normAutofit fontScale="92500"/>
          </a:bodyPr>
          <a:lstStyle/>
          <a:p>
            <a:r>
              <a:rPr lang="en-US" altLang="zh-CN"/>
              <a:t>01.PART ONE</a:t>
            </a:r>
            <a:endParaRPr lang="en-US" altLang="zh-CN"/>
          </a:p>
        </p:txBody>
      </p:sp>
      <p:sp>
        <p:nvSpPr>
          <p:cNvPr id="6" name="标题 5"/>
          <p:cNvSpPr>
            <a:spLocks noGrp="1"/>
          </p:cNvSpPr>
          <p:nvPr>
            <p:ph type="title"/>
            <p:custDataLst>
              <p:tags r:id="rId4"/>
            </p:custDataLst>
          </p:nvPr>
        </p:nvSpPr>
        <p:spPr>
          <a:xfrm>
            <a:off x="2506982" y="94424"/>
            <a:ext cx="2624666" cy="590931"/>
          </a:xfrm>
        </p:spPr>
        <p:txBody>
          <a:bodyPr lIns="90000" tIns="46800" rIns="90000" bIns="46800">
            <a:normAutofit/>
          </a:bodyPr>
          <a:lstStyle/>
          <a:p>
            <a:r>
              <a:rPr lang="zh-CN" altLang="en-US" dirty="0"/>
              <a:t>会议概览</a:t>
            </a:r>
            <a:endParaRPr lang="zh-CN" altLang="en-US" dirty="0"/>
          </a:p>
        </p:txBody>
      </p:sp>
      <p:sp>
        <p:nvSpPr>
          <p:cNvPr id="8" name="文本框 7"/>
          <p:cNvSpPr txBox="1"/>
          <p:nvPr/>
        </p:nvSpPr>
        <p:spPr>
          <a:xfrm>
            <a:off x="515310" y="969108"/>
            <a:ext cx="4616338" cy="1476375"/>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会议时间：</a:t>
            </a:r>
            <a:r>
              <a:rPr lang="en-US" altLang="zh-CN" dirty="0"/>
              <a:t>2018-11-16</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会议主题：</a:t>
            </a:r>
            <a:r>
              <a:rPr lang="en-US" altLang="zh-CN" dirty="0"/>
              <a:t>iDoc Cloud</a:t>
            </a:r>
            <a:r>
              <a:rPr lang="zh-CN" altLang="en-US" dirty="0"/>
              <a:t>产品需求讨论会议</a:t>
            </a:r>
            <a:endParaRPr lang="en-US" altLang="zh-CN" dirty="0"/>
          </a:p>
          <a:p>
            <a:endParaRPr lang="en-US" altLang="zh-CN" dirty="0"/>
          </a:p>
          <a:p>
            <a:pPr marL="285750" indent="-285750">
              <a:buFont typeface="Arial" panose="020B0604020202020204" pitchFamily="34" charset="0"/>
              <a:buChar char="•"/>
            </a:pPr>
            <a:r>
              <a:rPr lang="zh-CN" altLang="en-US" dirty="0"/>
              <a:t>具体议题：</a:t>
            </a:r>
            <a:r>
              <a:rPr lang="en-US" altLang="zh-CN" dirty="0"/>
              <a:t>iDoc Cloud</a:t>
            </a:r>
            <a:r>
              <a:rPr lang="zh-CN" altLang="en-US" dirty="0"/>
              <a:t>产品需求及改进</a:t>
            </a:r>
            <a:endParaRPr lang="zh-CN" altLang="en-US" dirty="0"/>
          </a:p>
        </p:txBody>
      </p:sp>
      <p:sp>
        <p:nvSpPr>
          <p:cNvPr id="9" name="文本框 8"/>
          <p:cNvSpPr txBox="1"/>
          <p:nvPr/>
        </p:nvSpPr>
        <p:spPr>
          <a:xfrm>
            <a:off x="5392615" y="3946432"/>
            <a:ext cx="3154680" cy="36830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参与会其它人员：</a:t>
            </a:r>
            <a:r>
              <a:rPr lang="en-US" altLang="zh-CN" dirty="0"/>
              <a:t>	</a:t>
            </a:r>
            <a:r>
              <a:rPr lang="zh-CN" altLang="en-US" dirty="0"/>
              <a:t>无</a:t>
            </a:r>
            <a:endParaRPr lang="zh-CN" altLang="en-US" dirty="0"/>
          </a:p>
        </p:txBody>
      </p:sp>
      <p:sp>
        <p:nvSpPr>
          <p:cNvPr id="13" name="文本框 12"/>
          <p:cNvSpPr txBox="1"/>
          <p:nvPr/>
        </p:nvSpPr>
        <p:spPr>
          <a:xfrm>
            <a:off x="5282315" y="969108"/>
            <a:ext cx="3611880" cy="1476375"/>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参与会公司人员：</a:t>
            </a:r>
            <a:r>
              <a:rPr lang="en-US" altLang="zh-CN" dirty="0"/>
              <a:t>	</a:t>
            </a:r>
            <a:r>
              <a:rPr lang="zh-CN" altLang="en-US" dirty="0"/>
              <a:t>陶华</a:t>
            </a:r>
            <a:endParaRPr lang="zh-CN" altLang="en-US" dirty="0"/>
          </a:p>
          <a:p>
            <a:pPr lvl="6" indent="0">
              <a:buFont typeface="Arial" panose="020B0604020202020204" pitchFamily="34" charset="0"/>
              <a:buNone/>
            </a:pPr>
            <a:r>
              <a:rPr lang="zh-CN" altLang="en-US" dirty="0"/>
              <a:t>姜莉莉</a:t>
            </a:r>
            <a:endParaRPr lang="zh-CN" altLang="en-US" dirty="0"/>
          </a:p>
          <a:p>
            <a:pPr lvl="6" indent="0">
              <a:buFont typeface="Arial" panose="020B0604020202020204" pitchFamily="34" charset="0"/>
              <a:buNone/>
            </a:pPr>
            <a:r>
              <a:rPr lang="zh-CN" altLang="en-US" dirty="0"/>
              <a:t>王代胜</a:t>
            </a:r>
            <a:endParaRPr lang="zh-CN" altLang="en-US" dirty="0"/>
          </a:p>
          <a:p>
            <a:pPr lvl="6" indent="0">
              <a:buFont typeface="Arial" panose="020B0604020202020204" pitchFamily="34" charset="0"/>
              <a:buNone/>
            </a:pPr>
            <a:r>
              <a:rPr lang="zh-CN" altLang="en-US" dirty="0"/>
              <a:t>植思杰</a:t>
            </a:r>
            <a:endParaRPr lang="zh-CN" altLang="en-US" dirty="0"/>
          </a:p>
          <a:p>
            <a:pPr lvl="6" indent="0">
              <a:buFont typeface="Arial" panose="020B0604020202020204" pitchFamily="34" charset="0"/>
              <a:buNone/>
            </a:pPr>
            <a:r>
              <a:rPr lang="zh-CN" altLang="en-US" dirty="0"/>
              <a:t>俞志豪</a:t>
            </a:r>
            <a:endParaRPr lang="zh-CN" altLang="en-US" dirty="0"/>
          </a:p>
        </p:txBody>
      </p:sp>
    </p:spTree>
    <p:custDataLst>
      <p:tags r:id="rId5"/>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custDataLst>
              <p:tags r:id="rId1"/>
            </p:custDataLst>
          </p:nvPr>
        </p:nvGrpSpPr>
        <p:grpSpPr>
          <a:xfrm>
            <a:off x="-1123" y="-1"/>
            <a:ext cx="4555490" cy="6858000"/>
            <a:chOff x="-1123" y="-1"/>
            <a:chExt cx="4555490" cy="6858000"/>
          </a:xfrm>
        </p:grpSpPr>
        <p:pic>
          <p:nvPicPr>
            <p:cNvPr id="5" name="图片 4"/>
            <p:cNvPicPr>
              <a:picLocks noChangeAspect="1"/>
            </p:cNvPicPr>
            <p:nvPr>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1417" y="-1"/>
              <a:ext cx="4552950" cy="6858000"/>
            </a:xfrm>
            <a:prstGeom prst="rect">
              <a:avLst/>
            </a:prstGeom>
          </p:spPr>
        </p:pic>
        <p:sp>
          <p:nvSpPr>
            <p:cNvPr id="10" name="矩形 9"/>
            <p:cNvSpPr/>
            <p:nvPr>
              <p:custDataLst>
                <p:tags r:id="rId4"/>
              </p:custDataLst>
            </p:nvPr>
          </p:nvSpPr>
          <p:spPr>
            <a:xfrm>
              <a:off x="-1123" y="-1"/>
              <a:ext cx="455549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2" name="文本框 11"/>
          <p:cNvSpPr txBox="1"/>
          <p:nvPr>
            <p:custDataLst>
              <p:tags r:id="rId5"/>
            </p:custDataLst>
          </p:nvPr>
        </p:nvSpPr>
        <p:spPr>
          <a:xfrm>
            <a:off x="797435" y="2967335"/>
            <a:ext cx="2960915" cy="923330"/>
          </a:xfrm>
          <a:prstGeom prst="rect">
            <a:avLst/>
          </a:prstGeom>
          <a:noFill/>
        </p:spPr>
        <p:txBody>
          <a:bodyPr wrap="square" lIns="90000" tIns="46800" rIns="90000" bIns="46800" rtlCol="0">
            <a:normAutofit/>
          </a:bodyPr>
          <a:lstStyle/>
          <a:p>
            <a:pPr algn="ctr"/>
            <a:r>
              <a:rPr lang="en-US" altLang="zh-CN">
                <a:solidFill>
                  <a:schemeClr val="bg1">
                    <a:lumMod val="75000"/>
                  </a:schemeClr>
                </a:solidFill>
              </a:rPr>
              <a:t>FUNCTION</a:t>
            </a:r>
            <a:endParaRPr lang="en-US" altLang="zh-CN">
              <a:solidFill>
                <a:schemeClr val="bg1">
                  <a:lumMod val="75000"/>
                </a:schemeClr>
              </a:solidFill>
            </a:endParaRPr>
          </a:p>
          <a:p>
            <a:pPr algn="ctr"/>
            <a:r>
              <a:rPr lang="en-US" altLang="zh-CN">
                <a:solidFill>
                  <a:schemeClr val="bg1">
                    <a:lumMod val="75000"/>
                  </a:schemeClr>
                </a:solidFill>
              </a:rPr>
              <a:t>&amp;</a:t>
            </a:r>
            <a:endParaRPr lang="en-US" altLang="zh-CN">
              <a:solidFill>
                <a:schemeClr val="bg1">
                  <a:lumMod val="75000"/>
                </a:schemeClr>
              </a:solidFill>
            </a:endParaRPr>
          </a:p>
          <a:p>
            <a:pPr algn="ctr"/>
            <a:r>
              <a:rPr lang="en-US" altLang="zh-CN">
                <a:solidFill>
                  <a:schemeClr val="bg1">
                    <a:lumMod val="75000"/>
                  </a:schemeClr>
                </a:solidFill>
              </a:rPr>
              <a:t>ABARBEITUNG</a:t>
            </a:r>
            <a:endParaRPr lang="en-US" altLang="zh-CN">
              <a:solidFill>
                <a:schemeClr val="bg1">
                  <a:lumMod val="75000"/>
                </a:schemeClr>
              </a:solidFill>
            </a:endParaRPr>
          </a:p>
        </p:txBody>
      </p:sp>
      <p:cxnSp>
        <p:nvCxnSpPr>
          <p:cNvPr id="18" name="直接连接符 17"/>
          <p:cNvCxnSpPr/>
          <p:nvPr>
            <p:custDataLst>
              <p:tags r:id="rId6"/>
            </p:custDataLst>
          </p:nvPr>
        </p:nvCxnSpPr>
        <p:spPr>
          <a:xfrm>
            <a:off x="6097142" y="376384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7"/>
            </p:custDataLst>
          </p:nvPr>
        </p:nvSpPr>
        <p:spPr>
          <a:xfrm>
            <a:off x="5628330" y="374863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8"/>
            </p:custDataLst>
          </p:nvPr>
        </p:nvSpPr>
        <p:spPr>
          <a:xfrm>
            <a:off x="5266902" y="3189695"/>
            <a:ext cx="2275397" cy="535531"/>
          </a:xfrm>
        </p:spPr>
        <p:txBody>
          <a:bodyPr lIns="90000" tIns="46800" rIns="90000" bIns="46800">
            <a:normAutofit fontScale="92500"/>
          </a:bodyPr>
          <a:lstStyle/>
          <a:p>
            <a:r>
              <a:rPr lang="en-US" altLang="zh-CN" dirty="0"/>
              <a:t>02.PART TWO</a:t>
            </a:r>
            <a:endParaRPr lang="en-US" altLang="zh-CN" dirty="0"/>
          </a:p>
        </p:txBody>
      </p:sp>
      <p:sp>
        <p:nvSpPr>
          <p:cNvPr id="6" name="标题 5"/>
          <p:cNvSpPr>
            <a:spLocks noGrp="1"/>
          </p:cNvSpPr>
          <p:nvPr>
            <p:ph type="title"/>
            <p:custDataLst>
              <p:tags r:id="rId9"/>
            </p:custDataLst>
          </p:nvPr>
        </p:nvSpPr>
        <p:spPr>
          <a:xfrm>
            <a:off x="7620002" y="3133534"/>
            <a:ext cx="2624666" cy="590931"/>
          </a:xfrm>
        </p:spPr>
        <p:txBody>
          <a:bodyPr lIns="90000" tIns="46800" rIns="90000" bIns="46800">
            <a:normAutofit/>
          </a:bodyPr>
          <a:lstStyle/>
          <a:p>
            <a:r>
              <a:rPr lang="zh-CN" altLang="en-US" dirty="0"/>
              <a:t>讨论内容</a:t>
            </a:r>
            <a:endParaRPr lang="zh-CN" altLang="en-US" dirty="0"/>
          </a:p>
        </p:txBody>
      </p:sp>
    </p:spTree>
    <p:custDataLst>
      <p:tags r:id="rId10"/>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custDataLst>
              <p:tags r:id="rId1"/>
            </p:custDataLst>
          </p:nvPr>
        </p:nvCxnSpPr>
        <p:spPr>
          <a:xfrm>
            <a:off x="984122" y="72473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2"/>
            </p:custDataLst>
          </p:nvPr>
        </p:nvSpPr>
        <p:spPr>
          <a:xfrm>
            <a:off x="515310" y="70952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3"/>
            </p:custDataLst>
          </p:nvPr>
        </p:nvSpPr>
        <p:spPr>
          <a:xfrm>
            <a:off x="153882" y="150585"/>
            <a:ext cx="2275397" cy="535531"/>
          </a:xfrm>
        </p:spPr>
        <p:txBody>
          <a:bodyPr lIns="90000" tIns="46800" rIns="90000" bIns="46800">
            <a:normAutofit fontScale="92500"/>
          </a:bodyPr>
          <a:lstStyle/>
          <a:p>
            <a:r>
              <a:rPr lang="en-US" altLang="zh-CN"/>
              <a:t>01.PART ONE</a:t>
            </a:r>
            <a:endParaRPr lang="en-US" altLang="zh-CN"/>
          </a:p>
        </p:txBody>
      </p:sp>
      <p:sp>
        <p:nvSpPr>
          <p:cNvPr id="6" name="标题 5"/>
          <p:cNvSpPr>
            <a:spLocks noGrp="1"/>
          </p:cNvSpPr>
          <p:nvPr>
            <p:ph type="title"/>
            <p:custDataLst>
              <p:tags r:id="rId4"/>
            </p:custDataLst>
          </p:nvPr>
        </p:nvSpPr>
        <p:spPr>
          <a:xfrm>
            <a:off x="2506982" y="94424"/>
            <a:ext cx="2624666" cy="590931"/>
          </a:xfrm>
        </p:spPr>
        <p:txBody>
          <a:bodyPr lIns="90000" tIns="46800" rIns="90000" bIns="46800">
            <a:normAutofit/>
          </a:bodyPr>
          <a:lstStyle/>
          <a:p>
            <a:r>
              <a:rPr lang="zh-CN" altLang="en-US"/>
              <a:t>登录页面</a:t>
            </a:r>
            <a:endParaRPr lang="zh-CN" altLang="en-US"/>
          </a:p>
        </p:txBody>
      </p:sp>
      <p:pic>
        <p:nvPicPr>
          <p:cNvPr id="2" name="图片 1"/>
          <p:cNvPicPr>
            <a:picLocks noChangeAspect="1"/>
          </p:cNvPicPr>
          <p:nvPr/>
        </p:nvPicPr>
        <p:blipFill>
          <a:blip r:embed="rId5"/>
          <a:stretch>
            <a:fillRect/>
          </a:stretch>
        </p:blipFill>
        <p:spPr>
          <a:xfrm>
            <a:off x="238125" y="886460"/>
            <a:ext cx="5003800" cy="2479040"/>
          </a:xfrm>
          <a:prstGeom prst="rect">
            <a:avLst/>
          </a:prstGeom>
        </p:spPr>
      </p:pic>
      <p:pic>
        <p:nvPicPr>
          <p:cNvPr id="4" name="图片 3"/>
          <p:cNvPicPr>
            <a:picLocks noChangeAspect="1"/>
          </p:cNvPicPr>
          <p:nvPr/>
        </p:nvPicPr>
        <p:blipFill>
          <a:blip r:embed="rId6"/>
          <a:stretch>
            <a:fillRect/>
          </a:stretch>
        </p:blipFill>
        <p:spPr>
          <a:xfrm>
            <a:off x="316865" y="4134485"/>
            <a:ext cx="10204450" cy="2569210"/>
          </a:xfrm>
          <a:prstGeom prst="rect">
            <a:avLst/>
          </a:prstGeom>
        </p:spPr>
      </p:pic>
      <p:sp>
        <p:nvSpPr>
          <p:cNvPr id="3" name="箭头: 右 4"/>
          <p:cNvSpPr/>
          <p:nvPr/>
        </p:nvSpPr>
        <p:spPr>
          <a:xfrm rot="5400000">
            <a:off x="2401722" y="3630298"/>
            <a:ext cx="609600" cy="398584"/>
          </a:xfrm>
          <a:prstGeom prst="rightArrow">
            <a:avLst/>
          </a:prstGeom>
          <a:noFill/>
          <a:ln w="38100">
            <a:solidFill>
              <a:srgbClr val="FFC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标题 1"/>
          <p:cNvSpPr>
            <a:spLocks noGrp="1"/>
          </p:cNvSpPr>
          <p:nvPr>
            <p:custDataLst>
              <p:tags r:id="rId7"/>
            </p:custDataLst>
          </p:nvPr>
        </p:nvSpPr>
        <p:spPr>
          <a:xfrm>
            <a:off x="5513070" y="1307465"/>
            <a:ext cx="4540250" cy="1637030"/>
          </a:xfrm>
          <a:prstGeom prst="rect">
            <a:avLst/>
          </a:prstGeom>
        </p:spPr>
        <p:txBody>
          <a:bodyPr vert="horz" lIns="90000" tIns="46800" rIns="90000" bIns="46800" rtlCol="0" anchor="b">
            <a:normAutofit/>
          </a:bodyPr>
          <a:lstStyle>
            <a:lvl1pPr algn="l" defTabSz="914400" rtl="0" eaLnBrk="1" latinLnBrk="0" hangingPunct="1">
              <a:lnSpc>
                <a:spcPct val="90000"/>
              </a:lnSpc>
              <a:spcBef>
                <a:spcPct val="0"/>
              </a:spcBef>
              <a:buNone/>
              <a:defRPr sz="5400" kern="1200">
                <a:solidFill>
                  <a:schemeClr val="bg1">
                    <a:lumMod val="85000"/>
                  </a:schemeClr>
                </a:solidFill>
                <a:latin typeface="+mj-lt"/>
                <a:ea typeface="+mj-ea"/>
                <a:cs typeface="+mj-cs"/>
              </a:defRPr>
            </a:lvl1pPr>
          </a:lstStyle>
          <a:p>
            <a:r>
              <a:rPr lang="zh-CN" altLang="en-US" sz="2400">
                <a:solidFill>
                  <a:schemeClr val="tx1"/>
                </a:solidFill>
                <a:sym typeface="+mn-lt"/>
              </a:rPr>
              <a:t>更替初始登录界面，增强功能，外部调用接口，同时新登录界面更适配于移动端使用</a:t>
            </a:r>
            <a:endParaRPr lang="zh-CN" altLang="en-US" sz="2400">
              <a:solidFill>
                <a:schemeClr val="tx1"/>
              </a:solidFill>
              <a:sym typeface="+mn-lt"/>
            </a:endParaRPr>
          </a:p>
          <a:p>
            <a:r>
              <a:rPr lang="zh-CN" altLang="en-US" sz="2400">
                <a:solidFill>
                  <a:schemeClr val="tx1"/>
                </a:solidFill>
                <a:sym typeface="+mn-lt"/>
              </a:rPr>
              <a:t> </a:t>
            </a:r>
            <a:endParaRPr lang="zh-CN" altLang="en-US" sz="2400">
              <a:solidFill>
                <a:schemeClr val="tx1"/>
              </a:solidFill>
              <a:sym typeface="+mn-lt"/>
            </a:endParaRPr>
          </a:p>
        </p:txBody>
      </p:sp>
    </p:spTree>
    <p:custDataLst>
      <p:tags r:id="rId8"/>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custDataLst>
              <p:tags r:id="rId1"/>
            </p:custDataLst>
          </p:nvPr>
        </p:nvCxnSpPr>
        <p:spPr>
          <a:xfrm>
            <a:off x="984122" y="72473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2"/>
            </p:custDataLst>
          </p:nvPr>
        </p:nvSpPr>
        <p:spPr>
          <a:xfrm>
            <a:off x="515310" y="70952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3"/>
            </p:custDataLst>
          </p:nvPr>
        </p:nvSpPr>
        <p:spPr>
          <a:xfrm>
            <a:off x="153882" y="150585"/>
            <a:ext cx="2275397" cy="535531"/>
          </a:xfrm>
        </p:spPr>
        <p:txBody>
          <a:bodyPr lIns="90000" tIns="46800" rIns="90000" bIns="46800">
            <a:normAutofit fontScale="92500"/>
          </a:bodyPr>
          <a:lstStyle/>
          <a:p>
            <a:r>
              <a:rPr lang="en-US" altLang="zh-CN"/>
              <a:t>01.PART ONE</a:t>
            </a:r>
            <a:endParaRPr lang="en-US" altLang="zh-CN"/>
          </a:p>
        </p:txBody>
      </p:sp>
      <p:sp>
        <p:nvSpPr>
          <p:cNvPr id="6" name="标题 5"/>
          <p:cNvSpPr>
            <a:spLocks noGrp="1"/>
          </p:cNvSpPr>
          <p:nvPr>
            <p:ph type="title"/>
            <p:custDataLst>
              <p:tags r:id="rId4"/>
            </p:custDataLst>
          </p:nvPr>
        </p:nvSpPr>
        <p:spPr>
          <a:xfrm>
            <a:off x="2506982" y="94424"/>
            <a:ext cx="2624666" cy="590931"/>
          </a:xfrm>
        </p:spPr>
        <p:txBody>
          <a:bodyPr lIns="90000" tIns="46800" rIns="90000" bIns="46800">
            <a:normAutofit/>
          </a:bodyPr>
          <a:lstStyle/>
          <a:p>
            <a:r>
              <a:rPr lang="zh-CN" altLang="en-US"/>
              <a:t>系统首页</a:t>
            </a:r>
            <a:endParaRPr lang="zh-CN" altLang="en-US"/>
          </a:p>
        </p:txBody>
      </p:sp>
      <p:sp>
        <p:nvSpPr>
          <p:cNvPr id="3" name="箭头: 右 4"/>
          <p:cNvSpPr/>
          <p:nvPr/>
        </p:nvSpPr>
        <p:spPr>
          <a:xfrm rot="5400000">
            <a:off x="2401722" y="3630298"/>
            <a:ext cx="609600" cy="398584"/>
          </a:xfrm>
          <a:prstGeom prst="rightArrow">
            <a:avLst/>
          </a:prstGeom>
          <a:noFill/>
          <a:ln w="38100">
            <a:solidFill>
              <a:srgbClr val="FFC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标题 1"/>
          <p:cNvSpPr>
            <a:spLocks noGrp="1"/>
          </p:cNvSpPr>
          <p:nvPr>
            <p:custDataLst>
              <p:tags r:id="rId5"/>
            </p:custDataLst>
          </p:nvPr>
        </p:nvSpPr>
        <p:spPr>
          <a:xfrm>
            <a:off x="5513070" y="914401"/>
            <a:ext cx="4540250" cy="2528570"/>
          </a:xfrm>
          <a:prstGeom prst="rect">
            <a:avLst/>
          </a:prstGeom>
        </p:spPr>
        <p:txBody>
          <a:bodyPr vert="horz" lIns="90000" tIns="46800" rIns="90000" bIns="46800" rtlCol="0" anchor="b">
            <a:normAutofit fontScale="90000" lnSpcReduction="10000"/>
          </a:bodyPr>
          <a:lstStyle>
            <a:lvl1pPr algn="l" defTabSz="914400" rtl="0" eaLnBrk="1" latinLnBrk="0" hangingPunct="1">
              <a:lnSpc>
                <a:spcPct val="90000"/>
              </a:lnSpc>
              <a:spcBef>
                <a:spcPct val="0"/>
              </a:spcBef>
              <a:buNone/>
              <a:defRPr sz="5400" kern="1200">
                <a:solidFill>
                  <a:schemeClr val="bg1">
                    <a:lumMod val="85000"/>
                  </a:schemeClr>
                </a:solidFill>
                <a:latin typeface="+mj-lt"/>
                <a:ea typeface="+mj-ea"/>
                <a:cs typeface="+mj-cs"/>
              </a:defRPr>
            </a:lvl1pPr>
          </a:lstStyle>
          <a:p>
            <a:r>
              <a:rPr lang="zh-CN" altLang="en-US" sz="2400" dirty="0">
                <a:solidFill>
                  <a:schemeClr val="tx1"/>
                </a:solidFill>
                <a:sym typeface="+mn-lt"/>
              </a:rPr>
              <a:t>更替系统首页，采用</a:t>
            </a:r>
            <a:r>
              <a:rPr lang="en-US" altLang="zh-CN" sz="2400" dirty="0" err="1">
                <a:solidFill>
                  <a:schemeClr val="tx1"/>
                </a:solidFill>
                <a:sym typeface="+mn-lt"/>
              </a:rPr>
              <a:t>treemap</a:t>
            </a:r>
            <a:r>
              <a:rPr lang="zh-CN" altLang="zh-CN" sz="2400" dirty="0">
                <a:solidFill>
                  <a:schemeClr val="tx1"/>
                </a:solidFill>
                <a:sym typeface="+mn-lt"/>
              </a:rPr>
              <a:t>形式更改原始的</a:t>
            </a:r>
            <a:r>
              <a:rPr lang="zh-CN" altLang="en-US" sz="2400" dirty="0">
                <a:solidFill>
                  <a:schemeClr val="tx1"/>
                </a:solidFill>
                <a:sym typeface="+mn-lt"/>
              </a:rPr>
              <a:t>公司共享盘和部门盘的布局</a:t>
            </a:r>
            <a:r>
              <a:rPr lang="zh-CN" altLang="zh-CN" sz="2400" dirty="0">
                <a:solidFill>
                  <a:schemeClr val="tx1"/>
                </a:solidFill>
                <a:sym typeface="+mn-lt"/>
              </a:rPr>
              <a:t>，让用户可以通过首页平滑的点击达到自己所需的</a:t>
            </a:r>
            <a:r>
              <a:rPr lang="zh-CN" altLang="en-US" sz="2400" dirty="0">
                <a:solidFill>
                  <a:schemeClr val="tx1"/>
                </a:solidFill>
                <a:sym typeface="+mn-lt"/>
              </a:rPr>
              <a:t>文档</a:t>
            </a:r>
            <a:r>
              <a:rPr lang="zh-CN" altLang="zh-CN" sz="2400" dirty="0">
                <a:solidFill>
                  <a:schemeClr val="tx1"/>
                </a:solidFill>
                <a:sym typeface="+mn-lt"/>
              </a:rPr>
              <a:t>页，</a:t>
            </a:r>
            <a:r>
              <a:rPr lang="zh-CN" altLang="en-US" sz="2400" dirty="0">
                <a:solidFill>
                  <a:schemeClr val="tx1"/>
                </a:solidFill>
                <a:sym typeface="+mn-lt"/>
              </a:rPr>
              <a:t>主要目标简化并引导用户进行操作，合理布局给用户更多的信息提示。再次模式外可以保留现有的树形菜单的模式但菜单建议可以隐藏和展开</a:t>
            </a:r>
            <a:endParaRPr lang="zh-CN" altLang="en-US" sz="2400" dirty="0">
              <a:solidFill>
                <a:schemeClr val="tx1"/>
              </a:solidFill>
              <a:sym typeface="+mn-lt"/>
            </a:endParaRPr>
          </a:p>
          <a:p>
            <a:r>
              <a:rPr lang="zh-CN" altLang="en-US" sz="2400" dirty="0">
                <a:solidFill>
                  <a:schemeClr val="tx1"/>
                </a:solidFill>
                <a:sym typeface="+mn-lt"/>
              </a:rPr>
              <a:t> </a:t>
            </a:r>
            <a:endParaRPr lang="zh-CN" altLang="en-US" sz="2400" dirty="0">
              <a:solidFill>
                <a:schemeClr val="tx1"/>
              </a:solidFill>
              <a:sym typeface="+mn-lt"/>
            </a:endParaRPr>
          </a:p>
        </p:txBody>
      </p:sp>
      <p:pic>
        <p:nvPicPr>
          <p:cNvPr id="10" name="图片 9"/>
          <p:cNvPicPr>
            <a:picLocks noChangeAspect="1"/>
          </p:cNvPicPr>
          <p:nvPr/>
        </p:nvPicPr>
        <p:blipFill>
          <a:blip r:embed="rId6"/>
          <a:stretch>
            <a:fillRect/>
          </a:stretch>
        </p:blipFill>
        <p:spPr>
          <a:xfrm>
            <a:off x="153670" y="999490"/>
            <a:ext cx="5213350" cy="2443480"/>
          </a:xfrm>
          <a:prstGeom prst="rect">
            <a:avLst/>
          </a:prstGeom>
        </p:spPr>
      </p:pic>
      <p:pic>
        <p:nvPicPr>
          <p:cNvPr id="11" name="图片 10"/>
          <p:cNvPicPr>
            <a:picLocks noChangeAspect="1"/>
          </p:cNvPicPr>
          <p:nvPr/>
        </p:nvPicPr>
        <p:blipFill>
          <a:blip r:embed="rId7"/>
          <a:stretch>
            <a:fillRect/>
          </a:stretch>
        </p:blipFill>
        <p:spPr>
          <a:xfrm>
            <a:off x="153670" y="4241800"/>
            <a:ext cx="4796790" cy="2597785"/>
          </a:xfrm>
          <a:prstGeom prst="rect">
            <a:avLst/>
          </a:prstGeom>
        </p:spPr>
      </p:pic>
      <p:pic>
        <p:nvPicPr>
          <p:cNvPr id="12" name="图片 11"/>
          <p:cNvPicPr>
            <a:picLocks noChangeAspect="1"/>
          </p:cNvPicPr>
          <p:nvPr/>
        </p:nvPicPr>
        <p:blipFill>
          <a:blip r:embed="rId8"/>
          <a:stretch>
            <a:fillRect/>
          </a:stretch>
        </p:blipFill>
        <p:spPr>
          <a:xfrm>
            <a:off x="5425440" y="4241800"/>
            <a:ext cx="5379085" cy="2597785"/>
          </a:xfrm>
          <a:prstGeom prst="rect">
            <a:avLst/>
          </a:prstGeom>
        </p:spPr>
      </p:pic>
      <p:sp>
        <p:nvSpPr>
          <p:cNvPr id="13" name="箭头: 右 4"/>
          <p:cNvSpPr/>
          <p:nvPr/>
        </p:nvSpPr>
        <p:spPr>
          <a:xfrm rot="3300000">
            <a:off x="4782337" y="3607438"/>
            <a:ext cx="609600" cy="398584"/>
          </a:xfrm>
          <a:prstGeom prst="rightArrow">
            <a:avLst/>
          </a:prstGeom>
          <a:noFill/>
          <a:ln w="38100">
            <a:solidFill>
              <a:srgbClr val="FFC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9"/>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custDataLst>
              <p:tags r:id="rId1"/>
            </p:custDataLst>
          </p:nvPr>
        </p:nvCxnSpPr>
        <p:spPr>
          <a:xfrm>
            <a:off x="984122" y="72473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2"/>
            </p:custDataLst>
          </p:nvPr>
        </p:nvSpPr>
        <p:spPr>
          <a:xfrm>
            <a:off x="515310" y="70952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3"/>
            </p:custDataLst>
          </p:nvPr>
        </p:nvSpPr>
        <p:spPr>
          <a:xfrm>
            <a:off x="153882" y="150585"/>
            <a:ext cx="2275397" cy="535531"/>
          </a:xfrm>
        </p:spPr>
        <p:txBody>
          <a:bodyPr lIns="90000" tIns="46800" rIns="90000" bIns="46800">
            <a:normAutofit fontScale="92500"/>
          </a:bodyPr>
          <a:lstStyle/>
          <a:p>
            <a:r>
              <a:rPr lang="en-US" altLang="zh-CN"/>
              <a:t>01.PART ONE</a:t>
            </a:r>
            <a:endParaRPr lang="en-US" altLang="zh-CN"/>
          </a:p>
        </p:txBody>
      </p:sp>
      <p:sp>
        <p:nvSpPr>
          <p:cNvPr id="6" name="标题 5"/>
          <p:cNvSpPr>
            <a:spLocks noGrp="1"/>
          </p:cNvSpPr>
          <p:nvPr>
            <p:ph type="title"/>
            <p:custDataLst>
              <p:tags r:id="rId4"/>
            </p:custDataLst>
          </p:nvPr>
        </p:nvSpPr>
        <p:spPr>
          <a:xfrm>
            <a:off x="2506982" y="94424"/>
            <a:ext cx="2624666" cy="590931"/>
          </a:xfrm>
        </p:spPr>
        <p:txBody>
          <a:bodyPr lIns="90000" tIns="46800" rIns="90000" bIns="46800">
            <a:normAutofit/>
          </a:bodyPr>
          <a:lstStyle/>
          <a:p>
            <a:r>
              <a:rPr lang="zh-CN" altLang="en-US"/>
              <a:t>列表显示</a:t>
            </a:r>
            <a:endParaRPr lang="zh-CN" altLang="en-US"/>
          </a:p>
        </p:txBody>
      </p:sp>
      <p:sp>
        <p:nvSpPr>
          <p:cNvPr id="14" name="标题 1"/>
          <p:cNvSpPr>
            <a:spLocks noGrp="1"/>
          </p:cNvSpPr>
          <p:nvPr>
            <p:custDataLst>
              <p:tags r:id="rId5"/>
            </p:custDataLst>
          </p:nvPr>
        </p:nvSpPr>
        <p:spPr>
          <a:xfrm>
            <a:off x="5513070" y="1307465"/>
            <a:ext cx="4540250" cy="1637030"/>
          </a:xfrm>
          <a:prstGeom prst="rect">
            <a:avLst/>
          </a:prstGeom>
        </p:spPr>
        <p:txBody>
          <a:bodyPr vert="horz" lIns="90000" tIns="46800" rIns="90000" bIns="46800" rtlCol="0" anchor="b">
            <a:normAutofit/>
          </a:bodyPr>
          <a:lstStyle>
            <a:lvl1pPr algn="l" defTabSz="914400" rtl="0" eaLnBrk="1" latinLnBrk="0" hangingPunct="1">
              <a:lnSpc>
                <a:spcPct val="90000"/>
              </a:lnSpc>
              <a:spcBef>
                <a:spcPct val="0"/>
              </a:spcBef>
              <a:buNone/>
              <a:defRPr sz="5400" kern="1200">
                <a:solidFill>
                  <a:schemeClr val="bg1">
                    <a:lumMod val="85000"/>
                  </a:schemeClr>
                </a:solidFill>
                <a:latin typeface="+mj-lt"/>
                <a:ea typeface="+mj-ea"/>
                <a:cs typeface="+mj-cs"/>
              </a:defRPr>
            </a:lvl1pPr>
          </a:lstStyle>
          <a:p>
            <a:r>
              <a:rPr lang="zh-CN" altLang="en-US" sz="2400">
                <a:solidFill>
                  <a:schemeClr val="tx1"/>
                </a:solidFill>
                <a:sym typeface="+mn-lt"/>
              </a:rPr>
              <a:t>更替传统原始的显示方式，改为更大窗口的自适应显示给客户更大窗口表现数据并增强功能性</a:t>
            </a:r>
            <a:endParaRPr lang="zh-CN" altLang="en-US" sz="2400">
              <a:solidFill>
                <a:schemeClr val="tx1"/>
              </a:solidFill>
              <a:sym typeface="+mn-lt"/>
            </a:endParaRPr>
          </a:p>
          <a:p>
            <a:r>
              <a:rPr lang="zh-CN" altLang="en-US" sz="2400">
                <a:solidFill>
                  <a:schemeClr val="tx1"/>
                </a:solidFill>
                <a:sym typeface="+mn-lt"/>
              </a:rPr>
              <a:t> </a:t>
            </a:r>
            <a:endParaRPr lang="zh-CN" altLang="en-US" sz="2400">
              <a:solidFill>
                <a:schemeClr val="tx1"/>
              </a:solidFill>
              <a:sym typeface="+mn-lt"/>
            </a:endParaRPr>
          </a:p>
        </p:txBody>
      </p:sp>
      <p:pic>
        <p:nvPicPr>
          <p:cNvPr id="5" name="图片 4"/>
          <p:cNvPicPr>
            <a:picLocks noChangeAspect="1"/>
          </p:cNvPicPr>
          <p:nvPr/>
        </p:nvPicPr>
        <p:blipFill>
          <a:blip r:embed="rId6"/>
          <a:stretch>
            <a:fillRect/>
          </a:stretch>
        </p:blipFill>
        <p:spPr>
          <a:xfrm>
            <a:off x="153670" y="1160145"/>
            <a:ext cx="5047615" cy="2268855"/>
          </a:xfrm>
          <a:prstGeom prst="rect">
            <a:avLst/>
          </a:prstGeom>
        </p:spPr>
      </p:pic>
      <p:pic>
        <p:nvPicPr>
          <p:cNvPr id="8" name="图片 7"/>
          <p:cNvPicPr>
            <a:picLocks noChangeAspect="1"/>
          </p:cNvPicPr>
          <p:nvPr/>
        </p:nvPicPr>
        <p:blipFill>
          <a:blip r:embed="rId7"/>
          <a:stretch>
            <a:fillRect/>
          </a:stretch>
        </p:blipFill>
        <p:spPr>
          <a:xfrm>
            <a:off x="76835" y="4004945"/>
            <a:ext cx="3590290" cy="2710815"/>
          </a:xfrm>
          <a:prstGeom prst="rect">
            <a:avLst/>
          </a:prstGeom>
        </p:spPr>
      </p:pic>
      <p:sp>
        <p:nvSpPr>
          <p:cNvPr id="3" name="箭头: 右 4"/>
          <p:cNvSpPr/>
          <p:nvPr/>
        </p:nvSpPr>
        <p:spPr>
          <a:xfrm rot="5400000">
            <a:off x="2401722" y="3630298"/>
            <a:ext cx="609600" cy="398584"/>
          </a:xfrm>
          <a:prstGeom prst="rightArrow">
            <a:avLst/>
          </a:prstGeom>
          <a:noFill/>
          <a:ln w="38100">
            <a:solidFill>
              <a:srgbClr val="FFC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8"/>
          <a:stretch>
            <a:fillRect/>
          </a:stretch>
        </p:blipFill>
        <p:spPr>
          <a:xfrm>
            <a:off x="3809365" y="4004945"/>
            <a:ext cx="4239895" cy="2710815"/>
          </a:xfrm>
          <a:prstGeom prst="rect">
            <a:avLst/>
          </a:prstGeom>
        </p:spPr>
      </p:pic>
      <p:pic>
        <p:nvPicPr>
          <p:cNvPr id="10" name="图片 9"/>
          <p:cNvPicPr>
            <a:picLocks noChangeAspect="1"/>
          </p:cNvPicPr>
          <p:nvPr/>
        </p:nvPicPr>
        <p:blipFill>
          <a:blip r:embed="rId9"/>
          <a:stretch>
            <a:fillRect/>
          </a:stretch>
        </p:blipFill>
        <p:spPr>
          <a:xfrm>
            <a:off x="8222615" y="4004945"/>
            <a:ext cx="3741420" cy="2710815"/>
          </a:xfrm>
          <a:prstGeom prst="rect">
            <a:avLst/>
          </a:prstGeom>
        </p:spPr>
      </p:pic>
      <p:sp>
        <p:nvSpPr>
          <p:cNvPr id="11" name="箭头: 右 4"/>
          <p:cNvSpPr/>
          <p:nvPr/>
        </p:nvSpPr>
        <p:spPr>
          <a:xfrm rot="2820000">
            <a:off x="3893820" y="3617595"/>
            <a:ext cx="991870" cy="398780"/>
          </a:xfrm>
          <a:prstGeom prst="rightArrow">
            <a:avLst/>
          </a:prstGeom>
          <a:noFill/>
          <a:ln w="38100">
            <a:solidFill>
              <a:srgbClr val="FFC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箭头: 右 4"/>
          <p:cNvSpPr/>
          <p:nvPr/>
        </p:nvSpPr>
        <p:spPr>
          <a:xfrm rot="1020000">
            <a:off x="5118100" y="3617595"/>
            <a:ext cx="3376930" cy="398780"/>
          </a:xfrm>
          <a:prstGeom prst="rightArrow">
            <a:avLst/>
          </a:prstGeom>
          <a:noFill/>
          <a:ln w="38100">
            <a:solidFill>
              <a:srgbClr val="FFC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0"/>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custDataLst>
              <p:tags r:id="rId1"/>
            </p:custDataLst>
          </p:nvPr>
        </p:nvCxnSpPr>
        <p:spPr>
          <a:xfrm>
            <a:off x="984122" y="724735"/>
            <a:ext cx="4064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矩形 18"/>
          <p:cNvSpPr/>
          <p:nvPr>
            <p:custDataLst>
              <p:tags r:id="rId2"/>
            </p:custDataLst>
          </p:nvPr>
        </p:nvSpPr>
        <p:spPr>
          <a:xfrm>
            <a:off x="515310" y="709520"/>
            <a:ext cx="1913333"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aseline="-25000" dirty="0"/>
          </a:p>
        </p:txBody>
      </p:sp>
      <p:sp>
        <p:nvSpPr>
          <p:cNvPr id="7" name="文本占位符 6"/>
          <p:cNvSpPr>
            <a:spLocks noGrp="1"/>
          </p:cNvSpPr>
          <p:nvPr>
            <p:ph type="body" idx="4294967295"/>
            <p:custDataLst>
              <p:tags r:id="rId3"/>
            </p:custDataLst>
          </p:nvPr>
        </p:nvSpPr>
        <p:spPr>
          <a:xfrm>
            <a:off x="153882" y="150585"/>
            <a:ext cx="2275397" cy="535531"/>
          </a:xfrm>
        </p:spPr>
        <p:txBody>
          <a:bodyPr lIns="90000" tIns="46800" rIns="90000" bIns="46800">
            <a:normAutofit fontScale="92500"/>
          </a:bodyPr>
          <a:lstStyle/>
          <a:p>
            <a:r>
              <a:rPr lang="en-US" altLang="zh-CN"/>
              <a:t>01.PART ONE</a:t>
            </a:r>
            <a:endParaRPr lang="en-US" altLang="zh-CN"/>
          </a:p>
        </p:txBody>
      </p:sp>
      <p:sp>
        <p:nvSpPr>
          <p:cNvPr id="6" name="标题 5"/>
          <p:cNvSpPr>
            <a:spLocks noGrp="1"/>
          </p:cNvSpPr>
          <p:nvPr>
            <p:ph type="title"/>
            <p:custDataLst>
              <p:tags r:id="rId4"/>
            </p:custDataLst>
          </p:nvPr>
        </p:nvSpPr>
        <p:spPr>
          <a:xfrm>
            <a:off x="2506982" y="94424"/>
            <a:ext cx="2624666" cy="590931"/>
          </a:xfrm>
        </p:spPr>
        <p:txBody>
          <a:bodyPr lIns="90000" tIns="46800" rIns="90000" bIns="46800">
            <a:normAutofit/>
          </a:bodyPr>
          <a:lstStyle/>
          <a:p>
            <a:r>
              <a:rPr lang="zh-CN" altLang="en-US"/>
              <a:t>弹出层</a:t>
            </a:r>
            <a:endParaRPr lang="zh-CN" altLang="en-US"/>
          </a:p>
        </p:txBody>
      </p:sp>
      <p:sp>
        <p:nvSpPr>
          <p:cNvPr id="14" name="标题 1"/>
          <p:cNvSpPr>
            <a:spLocks noGrp="1"/>
          </p:cNvSpPr>
          <p:nvPr>
            <p:custDataLst>
              <p:tags r:id="rId5"/>
            </p:custDataLst>
          </p:nvPr>
        </p:nvSpPr>
        <p:spPr>
          <a:xfrm>
            <a:off x="5513070" y="1307465"/>
            <a:ext cx="4540250" cy="1637030"/>
          </a:xfrm>
          <a:prstGeom prst="rect">
            <a:avLst/>
          </a:prstGeom>
        </p:spPr>
        <p:txBody>
          <a:bodyPr vert="horz" lIns="90000" tIns="46800" rIns="90000" bIns="46800" rtlCol="0" anchor="b">
            <a:normAutofit/>
          </a:bodyPr>
          <a:lstStyle>
            <a:lvl1pPr algn="l" defTabSz="914400" rtl="0" eaLnBrk="1" latinLnBrk="0" hangingPunct="1">
              <a:lnSpc>
                <a:spcPct val="90000"/>
              </a:lnSpc>
              <a:spcBef>
                <a:spcPct val="0"/>
              </a:spcBef>
              <a:buNone/>
              <a:defRPr sz="5400" kern="1200">
                <a:solidFill>
                  <a:schemeClr val="bg1">
                    <a:lumMod val="85000"/>
                  </a:schemeClr>
                </a:solidFill>
                <a:latin typeface="+mj-lt"/>
                <a:ea typeface="+mj-ea"/>
                <a:cs typeface="+mj-cs"/>
              </a:defRPr>
            </a:lvl1pPr>
          </a:lstStyle>
          <a:p>
            <a:r>
              <a:rPr lang="zh-CN" altLang="en-US" sz="2400">
                <a:solidFill>
                  <a:schemeClr val="tx1"/>
                </a:solidFill>
                <a:sym typeface="+mn-lt"/>
              </a:rPr>
              <a:t>弹出层整改，替换为效果更为直观功能更强大的</a:t>
            </a:r>
            <a:r>
              <a:rPr lang="en-US" altLang="zh-CN" sz="2400">
                <a:solidFill>
                  <a:schemeClr val="tx1"/>
                </a:solidFill>
                <a:sym typeface="+mn-lt"/>
              </a:rPr>
              <a:t>lay-ui</a:t>
            </a:r>
            <a:r>
              <a:rPr lang="zh-CN" altLang="zh-CN" sz="2400">
                <a:solidFill>
                  <a:schemeClr val="tx1"/>
                </a:solidFill>
                <a:sym typeface="+mn-lt"/>
              </a:rPr>
              <a:t>弹窗</a:t>
            </a:r>
            <a:endParaRPr lang="zh-CN" altLang="en-US" sz="2400">
              <a:solidFill>
                <a:schemeClr val="tx1"/>
              </a:solidFill>
              <a:sym typeface="+mn-lt"/>
            </a:endParaRPr>
          </a:p>
          <a:p>
            <a:r>
              <a:rPr lang="zh-CN" altLang="en-US" sz="2400">
                <a:solidFill>
                  <a:schemeClr val="tx1"/>
                </a:solidFill>
                <a:sym typeface="+mn-lt"/>
              </a:rPr>
              <a:t> </a:t>
            </a:r>
            <a:endParaRPr lang="zh-CN" altLang="en-US" sz="2400">
              <a:solidFill>
                <a:schemeClr val="tx1"/>
              </a:solidFill>
              <a:sym typeface="+mn-lt"/>
            </a:endParaRPr>
          </a:p>
        </p:txBody>
      </p:sp>
      <p:pic>
        <p:nvPicPr>
          <p:cNvPr id="2" name="图片 1" descr="UFO{5P`6SJZWS`(3IM3@%4X"/>
          <p:cNvPicPr>
            <a:picLocks noChangeAspect="1"/>
          </p:cNvPicPr>
          <p:nvPr/>
        </p:nvPicPr>
        <p:blipFill>
          <a:blip r:embed="rId6"/>
          <a:stretch>
            <a:fillRect/>
          </a:stretch>
        </p:blipFill>
        <p:spPr>
          <a:xfrm>
            <a:off x="153670" y="874395"/>
            <a:ext cx="4979670" cy="2777490"/>
          </a:xfrm>
          <a:prstGeom prst="rect">
            <a:avLst/>
          </a:prstGeom>
        </p:spPr>
      </p:pic>
      <p:pic>
        <p:nvPicPr>
          <p:cNvPr id="4" name="图片 3"/>
          <p:cNvPicPr>
            <a:picLocks noChangeAspect="1"/>
          </p:cNvPicPr>
          <p:nvPr/>
        </p:nvPicPr>
        <p:blipFill>
          <a:blip r:embed="rId7"/>
          <a:stretch>
            <a:fillRect/>
          </a:stretch>
        </p:blipFill>
        <p:spPr>
          <a:xfrm>
            <a:off x="153670" y="3972560"/>
            <a:ext cx="11334750" cy="2570480"/>
          </a:xfrm>
          <a:prstGeom prst="rect">
            <a:avLst/>
          </a:prstGeom>
        </p:spPr>
      </p:pic>
      <p:sp>
        <p:nvSpPr>
          <p:cNvPr id="3" name="箭头: 右 4"/>
          <p:cNvSpPr/>
          <p:nvPr/>
        </p:nvSpPr>
        <p:spPr>
          <a:xfrm rot="5400000">
            <a:off x="2401722" y="3630298"/>
            <a:ext cx="609600" cy="398584"/>
          </a:xfrm>
          <a:prstGeom prst="rightArrow">
            <a:avLst/>
          </a:prstGeom>
          <a:noFill/>
          <a:ln w="38100">
            <a:solidFill>
              <a:srgbClr val="FFC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8"/>
    </p:custDataLst>
  </p:cSld>
  <p:clrMapOvr>
    <a:masterClrMapping/>
  </p:clrMapOvr>
</p:sld>
</file>

<file path=ppt/tags/tag1.xml><?xml version="1.0" encoding="utf-8"?>
<p:tagLst xmlns:p="http://schemas.openxmlformats.org/presentationml/2006/main">
  <p:tag name="KSO_WM_TAG_VERSION" val="1.0"/>
  <p:tag name="KSO_WM_TEMPLATE_CATEGORY" val="custom"/>
  <p:tag name="KSO_WM_TEMPLATE_INDEX" val="20189023"/>
</p:tagLst>
</file>

<file path=ppt/tags/tag10.xml><?xml version="1.0" encoding="utf-8"?>
<p:tagLst xmlns:p="http://schemas.openxmlformats.org/presentationml/2006/main">
  <p:tag name="KSO_WM_TEMPLATE_CATEGORY" val="custom"/>
  <p:tag name="KSO_WM_TEMPLATE_INDEX" val="20189023"/>
  <p:tag name="KSO_WM_UNIT_TYPE" val="d"/>
  <p:tag name="KSO_WM_UNIT_INDEX" val="1"/>
  <p:tag name="KSO_WM_UNIT_ID" val="custom20189023_2*d*1"/>
  <p:tag name="KSO_WM_UNIT_LAYERLEVEL" val="1"/>
  <p:tag name="KSO_WM_UNIT_VALUE" val="949*3384"/>
  <p:tag name="KSO_WM_UNIT_HIGHLIGHT" val="0"/>
  <p:tag name="KSO_WM_UNIT_COMPATIBLE" val="0"/>
  <p:tag name="KSO_WM_UNIT_CLEAR" val="0"/>
  <p:tag name="KSO_WM_BEAUTIFY_FLAG" val="#wm#"/>
  <p:tag name="KSO_WM_TAG_VERSION" val="1.0"/>
</p:tagLst>
</file>

<file path=ppt/tags/tag100.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101.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102.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103.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104.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105.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106.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107.xml><?xml version="1.0" encoding="utf-8"?>
<p:tagLst xmlns:p="http://schemas.openxmlformats.org/presentationml/2006/main">
  <p:tag name="KSO_WM_TAG_VERSION" val="1.0"/>
  <p:tag name="KSO_WM_BEAUTIFY_FLAG" val="#wm#"/>
  <p:tag name="KSO_WM_UNIT_TYPE" val="i"/>
  <p:tag name="KSO_WM_UNIT_ID" val="custom20189023_3*i*0"/>
  <p:tag name="KSO_WM_TEMPLATE_CATEGORY" val="custom"/>
  <p:tag name="KSO_WM_TEMPLATE_INDEX" val="20189023"/>
  <p:tag name="KSO_WM_UNIT_INDEX" val="0"/>
</p:tagLst>
</file>

<file path=ppt/tags/tag108.xml><?xml version="1.0" encoding="utf-8"?>
<p:tagLst xmlns:p="http://schemas.openxmlformats.org/presentationml/2006/main">
  <p:tag name="KSO_WM_TEMPLATE_CATEGORY" val="custom"/>
  <p:tag name="KSO_WM_TEMPLATE_INDEX" val="20189023"/>
  <p:tag name="KSO_WM_UNIT_TYPE" val="d"/>
  <p:tag name="KSO_WM_UNIT_INDEX" val="1"/>
  <p:tag name="KSO_WM_UNIT_ID" val="custom20189023_3*d*1"/>
  <p:tag name="KSO_WM_UNIT_LAYERLEVEL" val="1"/>
  <p:tag name="KSO_WM_UNIT_VALUE" val="1904*1264"/>
  <p:tag name="KSO_WM_UNIT_HIGHLIGHT" val="0"/>
  <p:tag name="KSO_WM_UNIT_COMPATIBLE" val="0"/>
  <p:tag name="KSO_WM_UNIT_CLEAR" val="0"/>
  <p:tag name="KSO_WM_BEAUTIFY_FLAG" val="#wm#"/>
  <p:tag name="KSO_WM_TAG_VERSION" val="1.0"/>
</p:tagLst>
</file>

<file path=ppt/tags/tag109.xml><?xml version="1.0" encoding="utf-8"?>
<p:tagLst xmlns:p="http://schemas.openxmlformats.org/presentationml/2006/main">
  <p:tag name="KSO_WM_UNIT_LAYERLEVEL" val="1"/>
  <p:tag name="KSO_WM_UNIT_VALUE" val="1904*1264"/>
  <p:tag name="KSO_WM_UNIT_HIGHLIGHT" val="0"/>
  <p:tag name="KSO_WM_UNIT_COMPATIBLE" val="0"/>
  <p:tag name="KSO_WM_UNIT_CLEAR" val="0"/>
  <p:tag name="KSO_WM_TAG_VERSION" val="1.0"/>
  <p:tag name="KSO_WM_BEAUTIFY_FLAG" val="#wm#"/>
  <p:tag name="KSO_WM_UNIT_TYPE" val="i"/>
  <p:tag name="KSO_WM_UNIT_ID" val="custom20189023_3*i*4"/>
  <p:tag name="KSO_WM_TEMPLATE_CATEGORY" val="custom"/>
  <p:tag name="KSO_WM_TEMPLATE_INDEX" val="20189023"/>
  <p:tag name="KSO_WM_UNIT_INDEX" val="4"/>
</p:tagLst>
</file>

<file path=ppt/tags/tag11.xml><?xml version="1.0" encoding="utf-8"?>
<p:tagLst xmlns:p="http://schemas.openxmlformats.org/presentationml/2006/main">
  <p:tag name="KSO_WM_DIAGRAM_GROUP_CODE" val="l1_1"/>
  <p:tag name="KSO_WM_TAG_VERSION" val="1.0"/>
  <p:tag name="KSO_WM_BEAUTIFY_FLAG" val="#wm#"/>
  <p:tag name="KSO_WM_UNIT_TYPE" val="i"/>
  <p:tag name="KSO_WM_UNIT_ID" val="custom20189023_2*i*4"/>
  <p:tag name="KSO_WM_TEMPLATE_CATEGORY" val="custom"/>
  <p:tag name="KSO_WM_TEMPLATE_INDEX" val="20189023"/>
  <p:tag name="KSO_WM_UNIT_INDEX" val="4"/>
</p:tagLst>
</file>

<file path=ppt/tags/tag110.xml><?xml version="1.0" encoding="utf-8"?>
<p:tagLst xmlns:p="http://schemas.openxmlformats.org/presentationml/2006/main">
  <p:tag name="KSO_WM_TEMPLATE_CATEGORY" val="custom"/>
  <p:tag name="KSO_WM_TEMPLATE_INDEX" val="20189023"/>
  <p:tag name="KSO_WM_UNIT_TYPE" val="f"/>
  <p:tag name="KSO_WM_UNIT_INDEX" val="1"/>
  <p:tag name="KSO_WM_UNIT_LAYERLEVEL" val="1"/>
  <p:tag name="KSO_WM_UNIT_VALUE" val="36"/>
  <p:tag name="KSO_WM_UNIT_HIGHLIGHT" val="0"/>
  <p:tag name="KSO_WM_UNIT_COMPATIBLE" val="0"/>
  <p:tag name="KSO_WM_UNIT_CLEAR" val="0"/>
  <p:tag name="KSO_WM_BEAUTIFY_FLAG" val="#wm#"/>
  <p:tag name="KSO_WM_TAG_VERSION" val="1.0"/>
  <p:tag name="KSO_WM_UNIT_ID" val="custom20189023_3*f*1"/>
  <p:tag name="KSO_WM_UNIT_PRESET_TEXT" val="COMPANY&#10;&amp;&#10;TEAM"/>
</p:tagLst>
</file>

<file path=ppt/tags/tag111.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112.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113.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114.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115.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116.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117.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118.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119.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12.xml><?xml version="1.0" encoding="utf-8"?>
<p:tagLst xmlns:p="http://schemas.openxmlformats.org/presentationml/2006/main">
  <p:tag name="KSO_WM_TEMPLATE_CATEGORY" val="custom"/>
  <p:tag name="KSO_WM_TEMPLATE_INDEX" val="20189023"/>
  <p:tag name="KSO_WM_UNIT_TYPE" val="l_h_f"/>
  <p:tag name="KSO_WM_UNIT_INDEX" val="1_1_1"/>
  <p:tag name="KSO_WM_UNIT_LAYERLEVEL" val="1_1_1"/>
  <p:tag name="KSO_WM_UNIT_VALUE" val="6"/>
  <p:tag name="KSO_WM_UNIT_HIGHLIGHT" val="0"/>
  <p:tag name="KSO_WM_UNIT_COMPATIBLE" val="0"/>
  <p:tag name="KSO_WM_UNIT_CLEAR" val="0"/>
  <p:tag name="KSO_WM_BEAUTIFY_FLAG" val="#wm#"/>
  <p:tag name="KSO_WM_TAG_VERSION" val="1.0"/>
  <p:tag name="KSO_WM_DIAGRAM_GROUP_CODE" val="l1-1"/>
  <p:tag name="KSO_WM_UNIT_ID" val="custom20189023_2*l_h_f*1_1_1"/>
  <p:tag name="KSO_WM_UNIT_PRESET_TEXT" val="公司与团队"/>
</p:tagLst>
</file>

<file path=ppt/tags/tag120.xml><?xml version="1.0" encoding="utf-8"?>
<p:tagLst xmlns:p="http://schemas.openxmlformats.org/presentationml/2006/main">
  <p:tag name="KSO_WM_TEMPLATE_CATEGORY" val="custom"/>
  <p:tag name="KSO_WM_TEMPLATE_INDEX" val="20189023"/>
  <p:tag name="KSO_WM_TAG_VERSION" val="1.0"/>
  <p:tag name="KSO_WM_UNIT_TYPE" val="a"/>
  <p:tag name="KSO_WM_UNIT_INDEX" val="1"/>
  <p:tag name="KSO_WM_UNIT_LAYERLEVEL" val="1"/>
  <p:tag name="KSO_WM_UNIT_VALUE" val="10"/>
  <p:tag name="KSO_WM_UNIT_ISCONTENTSTITLE" val="0"/>
  <p:tag name="KSO_WM_UNIT_HIGHLIGHT" val="0"/>
  <p:tag name="KSO_WM_UNIT_COMPATIBLE" val="0"/>
  <p:tag name="KSO_WM_UNIT_CLEAR" val="0"/>
  <p:tag name="KSO_WM_BEAUTIFY_FLAG" val="#wm#"/>
  <p:tag name="KSO_WM_UNIT_ID" val="custom20189023_1*a*1"/>
  <p:tag name="KSO_WM_UNIT_PRESET_TEXT" val="商业计划书模板"/>
</p:tagLst>
</file>

<file path=ppt/tags/tag121.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122.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123.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124.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125.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126.xml><?xml version="1.0" encoding="utf-8"?>
<p:tagLst xmlns:p="http://schemas.openxmlformats.org/presentationml/2006/main">
  <p:tag name="KSO_WM_TEMPLATE_CATEGORY" val="custom"/>
  <p:tag name="KSO_WM_TEMPLATE_INDEX" val="20189023"/>
  <p:tag name="KSO_WM_TAG_VERSION" val="1.0"/>
  <p:tag name="KSO_WM_UNIT_TYPE" val="a"/>
  <p:tag name="KSO_WM_UNIT_INDEX" val="1"/>
  <p:tag name="KSO_WM_UNIT_LAYERLEVEL" val="1"/>
  <p:tag name="KSO_WM_UNIT_VALUE" val="10"/>
  <p:tag name="KSO_WM_UNIT_ISCONTENTSTITLE" val="0"/>
  <p:tag name="KSO_WM_UNIT_HIGHLIGHT" val="0"/>
  <p:tag name="KSO_WM_UNIT_COMPATIBLE" val="0"/>
  <p:tag name="KSO_WM_UNIT_CLEAR" val="0"/>
  <p:tag name="KSO_WM_BEAUTIFY_FLAG" val="#wm#"/>
  <p:tag name="KSO_WM_UNIT_ID" val="custom20189023_1*a*1"/>
  <p:tag name="KSO_WM_UNIT_PRESET_TEXT" val="商业计划书模板"/>
</p:tagLst>
</file>

<file path=ppt/tags/tag127.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128.xml><?xml version="1.0" encoding="utf-8"?>
<p:tagLst xmlns:p="http://schemas.openxmlformats.org/presentationml/2006/main">
  <p:tag name="KSO_WM_TAG_VERSION" val="1.0"/>
  <p:tag name="KSO_WM_BEAUTIFY_FLAG" val="#wm#"/>
  <p:tag name="KSO_WM_UNIT_TYPE" val="i"/>
  <p:tag name="KSO_WM_UNIT_ID" val="custom20189023_13*i*0"/>
  <p:tag name="KSO_WM_TEMPLATE_CATEGORY" val="custom"/>
  <p:tag name="KSO_WM_TEMPLATE_INDEX" val="20189023"/>
  <p:tag name="KSO_WM_UNIT_INDEX" val="0"/>
</p:tagLst>
</file>

<file path=ppt/tags/tag129.xml><?xml version="1.0" encoding="utf-8"?>
<p:tagLst xmlns:p="http://schemas.openxmlformats.org/presentationml/2006/main">
  <p:tag name="KSO_WM_TAG_VERSION" val="1.0"/>
  <p:tag name="KSO_WM_BEAUTIFY_FLAG" val="#wm#"/>
  <p:tag name="KSO_WM_UNIT_TYPE" val="i"/>
  <p:tag name="KSO_WM_UNIT_ID" val="custom20189023_13*i*1"/>
  <p:tag name="KSO_WM_TEMPLATE_CATEGORY" val="custom"/>
  <p:tag name="KSO_WM_TEMPLATE_INDEX" val="20189023"/>
  <p:tag name="KSO_WM_UNIT_INDEX" val="1"/>
</p:tagLst>
</file>

<file path=ppt/tags/tag13.xml><?xml version="1.0" encoding="utf-8"?>
<p:tagLst xmlns:p="http://schemas.openxmlformats.org/presentationml/2006/main">
  <p:tag name="KSO_WM_TEMPLATE_CATEGORY" val="custom"/>
  <p:tag name="KSO_WM_TEMPLATE_INDEX" val="20189023"/>
  <p:tag name="KSO_WM_UNIT_TYPE" val="l_h_f"/>
  <p:tag name="KSO_WM_UNIT_INDEX" val="1_2_1"/>
  <p:tag name="KSO_WM_UNIT_LAYERLEVEL" val="1_1_1"/>
  <p:tag name="KSO_WM_UNIT_VALUE" val="6"/>
  <p:tag name="KSO_WM_UNIT_HIGHLIGHT" val="0"/>
  <p:tag name="KSO_WM_UNIT_COMPATIBLE" val="0"/>
  <p:tag name="KSO_WM_UNIT_CLEAR" val="0"/>
  <p:tag name="KSO_WM_BEAUTIFY_FLAG" val="#wm#"/>
  <p:tag name="KSO_WM_TAG_VERSION" val="1.0"/>
  <p:tag name="KSO_WM_DIAGRAM_GROUP_CODE" val="l1-1"/>
  <p:tag name="KSO_WM_UNIT_ID" val="custom20189023_2*l_h_f*1_2_1"/>
  <p:tag name="KSO_WM_UNIT_PRESET_TEXT" val="项目介绍"/>
</p:tagLst>
</file>

<file path=ppt/tags/tag130.xml><?xml version="1.0" encoding="utf-8"?>
<p:tagLst xmlns:p="http://schemas.openxmlformats.org/presentationml/2006/main">
  <p:tag name="KSO_WM_TAG_VERSION" val="1.0"/>
  <p:tag name="KSO_WM_BEAUTIFY_FLAG" val="#wm#"/>
  <p:tag name="KSO_WM_UNIT_TYPE" val="i"/>
  <p:tag name="KSO_WM_UNIT_ID" val="custom20189023_13*i*2"/>
  <p:tag name="KSO_WM_TEMPLATE_CATEGORY" val="custom"/>
  <p:tag name="KSO_WM_TEMPLATE_INDEX" val="20189023"/>
  <p:tag name="KSO_WM_UNIT_INDEX" val="2"/>
</p:tagLst>
</file>

<file path=ppt/tags/tag131.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13*a*1"/>
  <p:tag name="KSO_WM_UNIT_PRESET_TEXT" val="THANKS"/>
</p:tagLst>
</file>

<file path=ppt/tags/tag132.xml><?xml version="1.0" encoding="utf-8"?>
<p:tagLst xmlns:p="http://schemas.openxmlformats.org/presentationml/2006/main">
  <p:tag name="KSO_WM_TEMPLATE_CATEGORY" val="custom"/>
  <p:tag name="KSO_WM_TEMPLATE_INDEX" val="20189023"/>
  <p:tag name="KSO_WM_UNIT_TYPE" val="f"/>
  <p:tag name="KSO_WM_UNIT_INDEX" val="1"/>
  <p:tag name="KSO_WM_UNIT_LAYERLEVEL" val="1"/>
  <p:tag name="KSO_WM_UNIT_VALUE" val="9"/>
  <p:tag name="KSO_WM_UNIT_HIGHLIGHT" val="0"/>
  <p:tag name="KSO_WM_UNIT_COMPATIBLE" val="0"/>
  <p:tag name="KSO_WM_UNIT_CLEAR" val="0"/>
  <p:tag name="KSO_WM_BEAUTIFY_FLAG" val="#wm#"/>
  <p:tag name="KSO_WM_TAG_VERSION" val="1.0"/>
  <p:tag name="KSO_WM_UNIT_ID" val="custom20189023_13*f*1"/>
  <p:tag name="KSO_WM_UNIT_PRESET_TEXT" val="BUSINESS PLAN"/>
</p:tagLst>
</file>

<file path=ppt/tags/tag133.xml><?xml version="1.0" encoding="utf-8"?>
<p:tagLst xmlns:p="http://schemas.openxmlformats.org/presentationml/2006/main">
  <p:tag name="KSO_WM_TAG_VERSION" val="1.0"/>
  <p:tag name="KSO_WM_SLIDE_ITEM_CNT" val="2"/>
  <p:tag name="KSO_WM_SLIDE_LAYOUT" val="a_f"/>
  <p:tag name="KSO_WM_SLIDE_LAYOUT_CNT" val="1_1"/>
  <p:tag name="KSO_WM_SLIDE_TYPE" val="endPage"/>
  <p:tag name="KSO_WM_SLIDE_SUBTYPE" val="pureTxt"/>
  <p:tag name="KSO_WM_BEAUTIFY_FLAG" val="#wm#"/>
  <p:tag name="KSO_WM_COMBINE_RELATE_SLIDE_ID" val="background20185108_13"/>
  <p:tag name="KSO_WM_TEMPLATE_CATEGORY" val="custom"/>
  <p:tag name="KSO_WM_TEMPLATE_INDEX" val="20189023"/>
  <p:tag name="KSO_WM_SLIDE_ID" val="custom20189023_13"/>
  <p:tag name="KSO_WM_SLIDE_INDEX" val="13"/>
  <p:tag name="KSO_WM_TEMPLATE_SUBCATEGORY" val="combine"/>
</p:tagLst>
</file>

<file path=ppt/tags/tag14.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ISCONTENTSTITLE" val="1"/>
  <p:tag name="KSO_WM_UNIT_VALUE" val="11"/>
  <p:tag name="KSO_WM_UNIT_HIGHLIGHT" val="0"/>
  <p:tag name="KSO_WM_UNIT_COMPATIBLE" val="0"/>
  <p:tag name="KSO_WM_UNIT_CLEAR" val="0"/>
  <p:tag name="KSO_WM_BEAUTIFY_FLAG" val="#wm#"/>
  <p:tag name="KSO_WM_TAG_VERSION" val="1.0"/>
  <p:tag name="KSO_WM_DIAGRAM_GROUP_CODE" val="l1_1"/>
  <p:tag name="KSO_WM_UNIT_ID" val="custom20189023_2*a*1"/>
  <p:tag name="KSO_WM_UNIT_PRESET_TEXT" val="CONTENT"/>
</p:tagLst>
</file>

<file path=ppt/tags/tag15.xml><?xml version="1.0" encoding="utf-8"?>
<p:tagLst xmlns:p="http://schemas.openxmlformats.org/presentationml/2006/main">
  <p:tag name="KSO_WM_TEMPLATE_CATEGORY" val="custom"/>
  <p:tag name="KSO_WM_TEMPLATE_INDEX" val="20189023"/>
  <p:tag name="KSO_WM_UNIT_TYPE" val="l_h_i"/>
  <p:tag name="KSO_WM_UNIT_INDEX" val="1_2_1"/>
  <p:tag name="KSO_WM_UNIT_LAYERLEVEL" val="1_1_1"/>
  <p:tag name="KSO_WM_BEAUTIFY_FLAG" val="#wm#"/>
  <p:tag name="KSO_WM_TAG_VERSION" val="1.0"/>
  <p:tag name="KSO_WM_DIAGRAM_GROUP_CODE" val="l1-1"/>
  <p:tag name="KSO_WM_UNIT_ID" val="custom20189023_2*l_h_i*1_2_1"/>
</p:tagLst>
</file>

<file path=ppt/tags/tag16.xml><?xml version="1.0" encoding="utf-8"?>
<p:tagLst xmlns:p="http://schemas.openxmlformats.org/presentationml/2006/main">
  <p:tag name="KSO_WM_TEMPLATE_CATEGORY" val="custom"/>
  <p:tag name="KSO_WM_TEMPLATE_INDEX" val="20189023"/>
  <p:tag name="KSO_WM_UNIT_TYPE" val="l_h_i"/>
  <p:tag name="KSO_WM_UNIT_INDEX" val="1_1_1"/>
  <p:tag name="KSO_WM_UNIT_LAYERLEVEL" val="1_1_1"/>
  <p:tag name="KSO_WM_BEAUTIFY_FLAG" val="#wm#"/>
  <p:tag name="KSO_WM_TAG_VERSION" val="1.0"/>
  <p:tag name="KSO_WM_DIAGRAM_GROUP_CODE" val="l1-1"/>
  <p:tag name="KSO_WM_UNIT_ID" val="custom20189023_2*l_h_i*1_1_1"/>
</p:tagLst>
</file>

<file path=ppt/tags/tag17.xml><?xml version="1.0" encoding="utf-8"?>
<p:tagLst xmlns:p="http://schemas.openxmlformats.org/presentationml/2006/main">
  <p:tag name="KSO_WM_TEMPLATE_CATEGORY" val="custom"/>
  <p:tag name="KSO_WM_TEMPLATE_INDEX" val="20189023"/>
  <p:tag name="KSO_WM_UNIT_TYPE" val="l_h_i"/>
  <p:tag name="KSO_WM_UNIT_INDEX" val="1_1_2"/>
  <p:tag name="KSO_WM_UNIT_LAYERLEVEL" val="1_1_1"/>
  <p:tag name="KSO_WM_BEAUTIFY_FLAG" val="#wm#"/>
  <p:tag name="KSO_WM_TAG_VERSION" val="1.0"/>
  <p:tag name="KSO_WM_DIAGRAM_GROUP_CODE" val="l1-1"/>
  <p:tag name="KSO_WM_UNIT_ID" val="custom20189023_2*l_h_i*1_1_2"/>
</p:tagLst>
</file>

<file path=ppt/tags/tag18.xml><?xml version="1.0" encoding="utf-8"?>
<p:tagLst xmlns:p="http://schemas.openxmlformats.org/presentationml/2006/main">
  <p:tag name="KSO_WM_TEMPLATE_CATEGORY" val="custom"/>
  <p:tag name="KSO_WM_TEMPLATE_INDEX" val="20189023"/>
  <p:tag name="KSO_WM_UNIT_TYPE" val="l_h_i"/>
  <p:tag name="KSO_WM_UNIT_INDEX" val="1_2_2"/>
  <p:tag name="KSO_WM_UNIT_LAYERLEVEL" val="1_1_1"/>
  <p:tag name="KSO_WM_BEAUTIFY_FLAG" val="#wm#"/>
  <p:tag name="KSO_WM_TAG_VERSION" val="1.0"/>
  <p:tag name="KSO_WM_DIAGRAM_GROUP_CODE" val="l1-1"/>
  <p:tag name="KSO_WM_UNIT_ID" val="custom20189023_2*l_h_i*1_2_2"/>
</p:tagLst>
</file>

<file path=ppt/tags/tag19.xml><?xml version="1.0" encoding="utf-8"?>
<p:tagLst xmlns:p="http://schemas.openxmlformats.org/presentationml/2006/main">
  <p:tag name="KSO_WM_TEMPLATE_CATEGORY" val="custom"/>
  <p:tag name="KSO_WM_TEMPLATE_INDEX" val="20189023"/>
  <p:tag name="KSO_WM_UNIT_TYPE" val="l_h_i"/>
  <p:tag name="KSO_WM_UNIT_INDEX" val="1_2_1"/>
  <p:tag name="KSO_WM_UNIT_LAYERLEVEL" val="1_1_1"/>
  <p:tag name="KSO_WM_BEAUTIFY_FLAG" val="#wm#"/>
  <p:tag name="KSO_WM_TAG_VERSION" val="1.0"/>
  <p:tag name="KSO_WM_DIAGRAM_GROUP_CODE" val="l1-1"/>
  <p:tag name="KSO_WM_UNIT_ID" val="custom20189023_2*l_h_i*1_2_1"/>
</p:tagLst>
</file>

<file path=ppt/tags/tag2.xml><?xml version="1.0" encoding="utf-8"?>
<p:tagLst xmlns:p="http://schemas.openxmlformats.org/presentationml/2006/main">
  <p:tag name="KSO_WM_TAG_VERSION" val="1.0"/>
  <p:tag name="KSO_WM_TEMPLATE_CATEGORY" val="custom"/>
  <p:tag name="KSO_WM_TEMPLATE_INDEX" val="20189023"/>
</p:tagLst>
</file>

<file path=ppt/tags/tag20.xml><?xml version="1.0" encoding="utf-8"?>
<p:tagLst xmlns:p="http://schemas.openxmlformats.org/presentationml/2006/main">
  <p:tag name="KSO_WM_TEMPLATE_CATEGORY" val="custom"/>
  <p:tag name="KSO_WM_TEMPLATE_INDEX" val="20189023"/>
  <p:tag name="KSO_WM_UNIT_TYPE" val="l_h_i"/>
  <p:tag name="KSO_WM_UNIT_INDEX" val="1_2_2"/>
  <p:tag name="KSO_WM_UNIT_LAYERLEVEL" val="1_1_1"/>
  <p:tag name="KSO_WM_BEAUTIFY_FLAG" val="#wm#"/>
  <p:tag name="KSO_WM_TAG_VERSION" val="1.0"/>
  <p:tag name="KSO_WM_DIAGRAM_GROUP_CODE" val="l1-1"/>
  <p:tag name="KSO_WM_UNIT_ID" val="custom20189023_2*l_h_i*1_2_2"/>
</p:tagLst>
</file>

<file path=ppt/tags/tag21.xml><?xml version="1.0" encoding="utf-8"?>
<p:tagLst xmlns:p="http://schemas.openxmlformats.org/presentationml/2006/main">
  <p:tag name="KSO_WM_TEMPLATE_CATEGORY" val="custom"/>
  <p:tag name="KSO_WM_TEMPLATE_INDEX" val="20189023"/>
  <p:tag name="KSO_WM_UNIT_TYPE" val="l_h_f"/>
  <p:tag name="KSO_WM_UNIT_INDEX" val="1_2_1"/>
  <p:tag name="KSO_WM_UNIT_LAYERLEVEL" val="1_1_1"/>
  <p:tag name="KSO_WM_UNIT_VALUE" val="6"/>
  <p:tag name="KSO_WM_UNIT_HIGHLIGHT" val="0"/>
  <p:tag name="KSO_WM_UNIT_COMPATIBLE" val="0"/>
  <p:tag name="KSO_WM_UNIT_CLEAR" val="0"/>
  <p:tag name="KSO_WM_BEAUTIFY_FLAG" val="#wm#"/>
  <p:tag name="KSO_WM_TAG_VERSION" val="1.0"/>
  <p:tag name="KSO_WM_DIAGRAM_GROUP_CODE" val="l1-1"/>
  <p:tag name="KSO_WM_UNIT_ID" val="custom20189023_2*l_h_f*1_2_1"/>
  <p:tag name="KSO_WM_UNIT_PRESET_TEXT" val="项目介绍"/>
</p:tagLst>
</file>

<file path=ppt/tags/tag22.xml><?xml version="1.0" encoding="utf-8"?>
<p:tagLst xmlns:p="http://schemas.openxmlformats.org/presentationml/2006/main">
  <p:tag name="KSO_WM_TEMPLATE_CATEGORY" val="custom"/>
  <p:tag name="KSO_WM_TEMPLATE_INDEX" val="20189023"/>
  <p:tag name="KSO_WM_UNIT_TYPE" val="l_h_i"/>
  <p:tag name="KSO_WM_UNIT_INDEX" val="1_2_1"/>
  <p:tag name="KSO_WM_UNIT_LAYERLEVEL" val="1_1_1"/>
  <p:tag name="KSO_WM_BEAUTIFY_FLAG" val="#wm#"/>
  <p:tag name="KSO_WM_TAG_VERSION" val="1.0"/>
  <p:tag name="KSO_WM_DIAGRAM_GROUP_CODE" val="l1-1"/>
  <p:tag name="KSO_WM_UNIT_ID" val="custom20189023_2*l_h_i*1_2_1"/>
</p:tagLst>
</file>

<file path=ppt/tags/tag23.xml><?xml version="1.0" encoding="utf-8"?>
<p:tagLst xmlns:p="http://schemas.openxmlformats.org/presentationml/2006/main">
  <p:tag name="KSO_WM_TEMPLATE_CATEGORY" val="custom"/>
  <p:tag name="KSO_WM_TEMPLATE_INDEX" val="20189023"/>
  <p:tag name="KSO_WM_UNIT_TYPE" val="l_h_i"/>
  <p:tag name="KSO_WM_UNIT_INDEX" val="1_2_2"/>
  <p:tag name="KSO_WM_UNIT_LAYERLEVEL" val="1_1_1"/>
  <p:tag name="KSO_WM_BEAUTIFY_FLAG" val="#wm#"/>
  <p:tag name="KSO_WM_TAG_VERSION" val="1.0"/>
  <p:tag name="KSO_WM_DIAGRAM_GROUP_CODE" val="l1-1"/>
  <p:tag name="KSO_WM_UNIT_ID" val="custom20189023_2*l_h_i*1_2_2"/>
</p:tagLst>
</file>

<file path=ppt/tags/tag24.xml><?xml version="1.0" encoding="utf-8"?>
<p:tagLst xmlns:p="http://schemas.openxmlformats.org/presentationml/2006/main">
  <p:tag name="KSO_WM_TEMPLATE_CATEGORY" val="custom"/>
  <p:tag name="KSO_WM_TEMPLATE_INDEX" val="20189023"/>
  <p:tag name="KSO_WM_UNIT_TYPE" val="l_h_f"/>
  <p:tag name="KSO_WM_UNIT_INDEX" val="1_2_1"/>
  <p:tag name="KSO_WM_UNIT_LAYERLEVEL" val="1_1_1"/>
  <p:tag name="KSO_WM_UNIT_VALUE" val="6"/>
  <p:tag name="KSO_WM_UNIT_HIGHLIGHT" val="0"/>
  <p:tag name="KSO_WM_UNIT_COMPATIBLE" val="0"/>
  <p:tag name="KSO_WM_UNIT_CLEAR" val="0"/>
  <p:tag name="KSO_WM_BEAUTIFY_FLAG" val="#wm#"/>
  <p:tag name="KSO_WM_TAG_VERSION" val="1.0"/>
  <p:tag name="KSO_WM_DIAGRAM_GROUP_CODE" val="l1-1"/>
  <p:tag name="KSO_WM_UNIT_ID" val="custom20189023_2*l_h_f*1_2_1"/>
  <p:tag name="KSO_WM_UNIT_PRESET_TEXT" val="项目介绍"/>
</p:tagLst>
</file>

<file path=ppt/tags/tag25.xml><?xml version="1.0" encoding="utf-8"?>
<p:tagLst xmlns:p="http://schemas.openxmlformats.org/presentationml/2006/main">
  <p:tag name="KSO_WM_TAG_VERSION" val="1.0"/>
  <p:tag name="KSO_WM_SLIDE_ITEM_CNT" val="6"/>
  <p:tag name="KSO_WM_SLIDE_LAYOUT" val="a_l_d"/>
  <p:tag name="KSO_WM_SLIDE_LAYOUT_CNT" val="1_1_1"/>
  <p:tag name="KSO_WM_SLIDE_TYPE" val="contents"/>
  <p:tag name="KSO_WM_BEAUTIFY_FLAG" val="#wm#"/>
  <p:tag name="KSO_WM_SLIDE_SUBTYPE" val="diag"/>
  <p:tag name="KSO_WM_COMBINE_RELATE_SLIDE_ID" val="background20185108_2"/>
  <p:tag name="KSO_WM_TEMPLATE_CATEGORY" val="custom"/>
  <p:tag name="KSO_WM_TEMPLATE_INDEX" val="20189023"/>
  <p:tag name="KSO_WM_SLIDE_ID" val="custom20189023_2"/>
  <p:tag name="KSO_WM_SLIDE_INDEX" val="2"/>
  <p:tag name="KSO_WM_DIAGRAM_GROUP_CODE" val="l1-1"/>
  <p:tag name="KSO_WM_TEMPLATE_SUBCATEGORY" val="combine"/>
</p:tagLst>
</file>

<file path=ppt/tags/tag26.xml><?xml version="1.0" encoding="utf-8"?>
<p:tagLst xmlns:p="http://schemas.openxmlformats.org/presentationml/2006/main">
  <p:tag name="KSO_WM_TAG_VERSION" val="1.0"/>
  <p:tag name="KSO_WM_BEAUTIFY_FLAG" val="#wm#"/>
  <p:tag name="KSO_WM_UNIT_TYPE" val="i"/>
  <p:tag name="KSO_WM_UNIT_ID" val="custom20189023_3*i*0"/>
  <p:tag name="KSO_WM_TEMPLATE_CATEGORY" val="custom"/>
  <p:tag name="KSO_WM_TEMPLATE_INDEX" val="20189023"/>
  <p:tag name="KSO_WM_UNIT_INDEX" val="0"/>
</p:tagLst>
</file>

<file path=ppt/tags/tag27.xml><?xml version="1.0" encoding="utf-8"?>
<p:tagLst xmlns:p="http://schemas.openxmlformats.org/presentationml/2006/main">
  <p:tag name="KSO_WM_TEMPLATE_CATEGORY" val="custom"/>
  <p:tag name="KSO_WM_TEMPLATE_INDEX" val="20189023"/>
  <p:tag name="KSO_WM_UNIT_TYPE" val="d"/>
  <p:tag name="KSO_WM_UNIT_INDEX" val="1"/>
  <p:tag name="KSO_WM_UNIT_ID" val="custom20189023_3*d*1"/>
  <p:tag name="KSO_WM_UNIT_LAYERLEVEL" val="1"/>
  <p:tag name="KSO_WM_UNIT_VALUE" val="1904*1264"/>
  <p:tag name="KSO_WM_UNIT_HIGHLIGHT" val="0"/>
  <p:tag name="KSO_WM_UNIT_COMPATIBLE" val="0"/>
  <p:tag name="KSO_WM_UNIT_CLEAR" val="0"/>
  <p:tag name="KSO_WM_BEAUTIFY_FLAG" val="#wm#"/>
  <p:tag name="KSO_WM_TAG_VERSION" val="1.0"/>
</p:tagLst>
</file>

<file path=ppt/tags/tag28.xml><?xml version="1.0" encoding="utf-8"?>
<p:tagLst xmlns:p="http://schemas.openxmlformats.org/presentationml/2006/main">
  <p:tag name="KSO_WM_UNIT_LAYERLEVEL" val="1"/>
  <p:tag name="KSO_WM_UNIT_VALUE" val="1904*1264"/>
  <p:tag name="KSO_WM_UNIT_HIGHLIGHT" val="0"/>
  <p:tag name="KSO_WM_UNIT_COMPATIBLE" val="0"/>
  <p:tag name="KSO_WM_UNIT_CLEAR" val="0"/>
  <p:tag name="KSO_WM_TAG_VERSION" val="1.0"/>
  <p:tag name="KSO_WM_BEAUTIFY_FLAG" val="#wm#"/>
  <p:tag name="KSO_WM_UNIT_TYPE" val="i"/>
  <p:tag name="KSO_WM_UNIT_ID" val="custom20189023_3*i*4"/>
  <p:tag name="KSO_WM_TEMPLATE_CATEGORY" val="custom"/>
  <p:tag name="KSO_WM_TEMPLATE_INDEX" val="20189023"/>
  <p:tag name="KSO_WM_UNIT_INDEX" val="4"/>
</p:tagLst>
</file>

<file path=ppt/tags/tag29.xml><?xml version="1.0" encoding="utf-8"?>
<p:tagLst xmlns:p="http://schemas.openxmlformats.org/presentationml/2006/main">
  <p:tag name="KSO_WM_TEMPLATE_CATEGORY" val="custom"/>
  <p:tag name="KSO_WM_TEMPLATE_INDEX" val="20189023"/>
  <p:tag name="KSO_WM_UNIT_TYPE" val="f"/>
  <p:tag name="KSO_WM_UNIT_INDEX" val="1"/>
  <p:tag name="KSO_WM_UNIT_LAYERLEVEL" val="1"/>
  <p:tag name="KSO_WM_UNIT_VALUE" val="36"/>
  <p:tag name="KSO_WM_UNIT_HIGHLIGHT" val="0"/>
  <p:tag name="KSO_WM_UNIT_COMPATIBLE" val="0"/>
  <p:tag name="KSO_WM_UNIT_CLEAR" val="0"/>
  <p:tag name="KSO_WM_BEAUTIFY_FLAG" val="#wm#"/>
  <p:tag name="KSO_WM_TAG_VERSION" val="1.0"/>
  <p:tag name="KSO_WM_UNIT_ID" val="custom20189023_3*f*1"/>
  <p:tag name="KSO_WM_UNIT_PRESET_TEXT" val="COMPANY&#10;&amp;&#10;TEAM"/>
</p:tagLst>
</file>

<file path=ppt/tags/tag3.xml><?xml version="1.0" encoding="utf-8"?>
<p:tagLst xmlns:p="http://schemas.openxmlformats.org/presentationml/2006/main">
  <p:tag name="KSO_WM_TAG_VERSION" val="1.0"/>
  <p:tag name="KSO_WM_BEAUTIFY_FLAG" val="#wm#"/>
  <p:tag name="KSO_WM_COMBINE_RELATE_SLIDE_ID" val="background20185108_1"/>
  <p:tag name="KSO_WM_TEMPLATE_CATEGORY" val="custom"/>
  <p:tag name="KSO_WM_TEMPLATE_INDEX" val="20189023"/>
  <p:tag name="KSO_WM_TEMPLATE_SUBCATEGORY" val="combine"/>
  <p:tag name="KSO_WM_TEMPLATE_THUMBS_INDEX" val="1、2、3、4、5、7、10、12、13"/>
</p:tagLst>
</file>

<file path=ppt/tags/tag30.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31.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32.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33.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34.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35.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36.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37.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38.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39.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4.xml><?xml version="1.0" encoding="utf-8"?>
<p:tagLst xmlns:p="http://schemas.openxmlformats.org/presentationml/2006/main">
  <p:tag name="KSO_WM_TEMPLATE_CATEGORY" val="custom"/>
  <p:tag name="KSO_WM_TEMPLATE_INDEX" val="20189023"/>
  <p:tag name="KSO_WM_TAG_VERSION" val="1.0"/>
  <p:tag name="KSO_WM_UNIT_TYPE" val="f"/>
  <p:tag name="KSO_WM_UNIT_INDEX" val="1"/>
  <p:tag name="KSO_WM_UNIT_LAYERLEVEL" val="1"/>
  <p:tag name="KSO_WM_UNIT_VALUE" val="9"/>
  <p:tag name="KSO_WM_UNIT_HIGHLIGHT" val="0"/>
  <p:tag name="KSO_WM_UNIT_COMPATIBLE" val="0"/>
  <p:tag name="KSO_WM_UNIT_CLEAR" val="0"/>
  <p:tag name="KSO_WM_BEAUTIFY_FLAG" val="#wm#"/>
  <p:tag name="KSO_WM_UNIT_ID" val="custom20189023_1*f*1"/>
  <p:tag name="KSO_WM_UNIT_PRESET_TEXT" val="BUSINESS PLAN"/>
</p:tagLst>
</file>

<file path=ppt/tags/tag40.xml><?xml version="1.0" encoding="utf-8"?>
<p:tagLst xmlns:p="http://schemas.openxmlformats.org/presentationml/2006/main">
  <p:tag name="KSO_WM_TAG_VERSION" val="1.0"/>
  <p:tag name="KSO_WM_BEAUTIFY_FLAG" val="#wm#"/>
  <p:tag name="KSO_WM_UNIT_TYPE" val="i"/>
  <p:tag name="KSO_WM_UNIT_ID" val="custom20189023_3*i*0"/>
  <p:tag name="KSO_WM_TEMPLATE_CATEGORY" val="custom"/>
  <p:tag name="KSO_WM_TEMPLATE_INDEX" val="20189023"/>
  <p:tag name="KSO_WM_UNIT_INDEX" val="0"/>
</p:tagLst>
</file>

<file path=ppt/tags/tag41.xml><?xml version="1.0" encoding="utf-8"?>
<p:tagLst xmlns:p="http://schemas.openxmlformats.org/presentationml/2006/main">
  <p:tag name="KSO_WM_TEMPLATE_CATEGORY" val="custom"/>
  <p:tag name="KSO_WM_TEMPLATE_INDEX" val="20189023"/>
  <p:tag name="KSO_WM_UNIT_TYPE" val="d"/>
  <p:tag name="KSO_WM_UNIT_INDEX" val="1"/>
  <p:tag name="KSO_WM_UNIT_ID" val="custom20189023_3*d*1"/>
  <p:tag name="KSO_WM_UNIT_LAYERLEVEL" val="1"/>
  <p:tag name="KSO_WM_UNIT_VALUE" val="1904*1264"/>
  <p:tag name="KSO_WM_UNIT_HIGHLIGHT" val="0"/>
  <p:tag name="KSO_WM_UNIT_COMPATIBLE" val="0"/>
  <p:tag name="KSO_WM_UNIT_CLEAR" val="0"/>
  <p:tag name="KSO_WM_BEAUTIFY_FLAG" val="#wm#"/>
  <p:tag name="KSO_WM_TAG_VERSION" val="1.0"/>
</p:tagLst>
</file>

<file path=ppt/tags/tag42.xml><?xml version="1.0" encoding="utf-8"?>
<p:tagLst xmlns:p="http://schemas.openxmlformats.org/presentationml/2006/main">
  <p:tag name="KSO_WM_UNIT_LAYERLEVEL" val="1"/>
  <p:tag name="KSO_WM_UNIT_VALUE" val="1904*1264"/>
  <p:tag name="KSO_WM_UNIT_HIGHLIGHT" val="0"/>
  <p:tag name="KSO_WM_UNIT_COMPATIBLE" val="0"/>
  <p:tag name="KSO_WM_UNIT_CLEAR" val="0"/>
  <p:tag name="KSO_WM_TAG_VERSION" val="1.0"/>
  <p:tag name="KSO_WM_BEAUTIFY_FLAG" val="#wm#"/>
  <p:tag name="KSO_WM_UNIT_TYPE" val="i"/>
  <p:tag name="KSO_WM_UNIT_ID" val="custom20189023_3*i*4"/>
  <p:tag name="KSO_WM_TEMPLATE_CATEGORY" val="custom"/>
  <p:tag name="KSO_WM_TEMPLATE_INDEX" val="20189023"/>
  <p:tag name="KSO_WM_UNIT_INDEX" val="4"/>
</p:tagLst>
</file>

<file path=ppt/tags/tag43.xml><?xml version="1.0" encoding="utf-8"?>
<p:tagLst xmlns:p="http://schemas.openxmlformats.org/presentationml/2006/main">
  <p:tag name="KSO_WM_TEMPLATE_CATEGORY" val="custom"/>
  <p:tag name="KSO_WM_TEMPLATE_INDEX" val="20189023"/>
  <p:tag name="KSO_WM_UNIT_TYPE" val="f"/>
  <p:tag name="KSO_WM_UNIT_INDEX" val="1"/>
  <p:tag name="KSO_WM_UNIT_LAYERLEVEL" val="1"/>
  <p:tag name="KSO_WM_UNIT_VALUE" val="36"/>
  <p:tag name="KSO_WM_UNIT_HIGHLIGHT" val="0"/>
  <p:tag name="KSO_WM_UNIT_COMPATIBLE" val="0"/>
  <p:tag name="KSO_WM_UNIT_CLEAR" val="0"/>
  <p:tag name="KSO_WM_BEAUTIFY_FLAG" val="#wm#"/>
  <p:tag name="KSO_WM_TAG_VERSION" val="1.0"/>
  <p:tag name="KSO_WM_UNIT_ID" val="custom20189023_3*f*1"/>
  <p:tag name="KSO_WM_UNIT_PRESET_TEXT" val="COMPANY&#10;&amp;&#10;TEAM"/>
</p:tagLst>
</file>

<file path=ppt/tags/tag44.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45.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46.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47.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48.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49.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5.xml><?xml version="1.0" encoding="utf-8"?>
<p:tagLst xmlns:p="http://schemas.openxmlformats.org/presentationml/2006/main">
  <p:tag name="KSO_WM_TEMPLATE_CATEGORY" val="custom"/>
  <p:tag name="KSO_WM_TEMPLATE_INDEX" val="20189023"/>
  <p:tag name="KSO_WM_TAG_VERSION" val="1.0"/>
  <p:tag name="KSO_WM_UNIT_TYPE" val="c"/>
  <p:tag name="KSO_WM_UNIT_INDEX" val="1"/>
  <p:tag name="KSO_WM_UNIT_LAYERLEVEL" val="1"/>
  <p:tag name="KSO_WM_UNIT_VALUE" val="2"/>
  <p:tag name="KSO_WM_UNIT_HIGHLIGHT" val="0"/>
  <p:tag name="KSO_WM_UNIT_COMPATIBLE" val="1"/>
  <p:tag name="KSO_WM_UNIT_CLEAR" val="0"/>
  <p:tag name="KSO_WM_BEAUTIFY_FLAG" val="#wm#"/>
  <p:tag name="KSO_WM_UNIT_ID" val="custom20189023_1*c*1"/>
  <p:tag name="KSO_WM_UNIT_PRESET_TEXT" val="2018"/>
</p:tagLst>
</file>

<file path=ppt/tags/tag50.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51.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52.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53.xml><?xml version="1.0" encoding="utf-8"?>
<p:tagLst xmlns:p="http://schemas.openxmlformats.org/presentationml/2006/main">
  <p:tag name="KSO_WM_TEMPLATE_CATEGORY" val="custom"/>
  <p:tag name="KSO_WM_TEMPLATE_INDEX" val="20189023"/>
  <p:tag name="KSO_WM_TAG_VERSION" val="1.0"/>
  <p:tag name="KSO_WM_UNIT_TYPE" val="a"/>
  <p:tag name="KSO_WM_UNIT_INDEX" val="1"/>
  <p:tag name="KSO_WM_UNIT_LAYERLEVEL" val="1"/>
  <p:tag name="KSO_WM_UNIT_VALUE" val="10"/>
  <p:tag name="KSO_WM_UNIT_ISCONTENTSTITLE" val="0"/>
  <p:tag name="KSO_WM_UNIT_HIGHLIGHT" val="0"/>
  <p:tag name="KSO_WM_UNIT_COMPATIBLE" val="0"/>
  <p:tag name="KSO_WM_UNIT_CLEAR" val="0"/>
  <p:tag name="KSO_WM_BEAUTIFY_FLAG" val="#wm#"/>
  <p:tag name="KSO_WM_UNIT_ID" val="custom20189023_1*a*1"/>
  <p:tag name="KSO_WM_UNIT_PRESET_TEXT" val="商业计划书模板"/>
</p:tagLst>
</file>

<file path=ppt/tags/tag54.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55.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56.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57.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58.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59.xml><?xml version="1.0" encoding="utf-8"?>
<p:tagLst xmlns:p="http://schemas.openxmlformats.org/presentationml/2006/main">
  <p:tag name="KSO_WM_TEMPLATE_CATEGORY" val="custom"/>
  <p:tag name="KSO_WM_TEMPLATE_INDEX" val="20189023"/>
  <p:tag name="KSO_WM_TAG_VERSION" val="1.0"/>
  <p:tag name="KSO_WM_UNIT_TYPE" val="a"/>
  <p:tag name="KSO_WM_UNIT_INDEX" val="1"/>
  <p:tag name="KSO_WM_UNIT_LAYERLEVEL" val="1"/>
  <p:tag name="KSO_WM_UNIT_VALUE" val="10"/>
  <p:tag name="KSO_WM_UNIT_ISCONTENTSTITLE" val="0"/>
  <p:tag name="KSO_WM_UNIT_HIGHLIGHT" val="0"/>
  <p:tag name="KSO_WM_UNIT_COMPATIBLE" val="0"/>
  <p:tag name="KSO_WM_UNIT_CLEAR" val="0"/>
  <p:tag name="KSO_WM_BEAUTIFY_FLAG" val="#wm#"/>
  <p:tag name="KSO_WM_UNIT_ID" val="custom20189023_1*a*1"/>
  <p:tag name="KSO_WM_UNIT_PRESET_TEXT" val="商业计划书模板"/>
</p:tagLst>
</file>

<file path=ppt/tags/tag6.xml><?xml version="1.0" encoding="utf-8"?>
<p:tagLst xmlns:p="http://schemas.openxmlformats.org/presentationml/2006/main">
  <p:tag name="KSO_WM_TEMPLATE_CATEGORY" val="custom"/>
  <p:tag name="KSO_WM_TEMPLATE_INDEX" val="20189023"/>
  <p:tag name="KSO_WM_TAG_VERSION" val="1.0"/>
  <p:tag name="KSO_WM_UNIT_TYPE" val="a"/>
  <p:tag name="KSO_WM_UNIT_INDEX" val="1"/>
  <p:tag name="KSO_WM_UNIT_LAYERLEVEL" val="1"/>
  <p:tag name="KSO_WM_UNIT_VALUE" val="10"/>
  <p:tag name="KSO_WM_UNIT_ISCONTENTSTITLE" val="0"/>
  <p:tag name="KSO_WM_UNIT_HIGHLIGHT" val="0"/>
  <p:tag name="KSO_WM_UNIT_COMPATIBLE" val="0"/>
  <p:tag name="KSO_WM_UNIT_CLEAR" val="0"/>
  <p:tag name="KSO_WM_BEAUTIFY_FLAG" val="#wm#"/>
  <p:tag name="KSO_WM_UNIT_ID" val="custom20189023_1*a*1"/>
  <p:tag name="KSO_WM_UNIT_PRESET_TEXT" val="商业计划书模板"/>
</p:tagLst>
</file>

<file path=ppt/tags/tag60.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61.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62.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63.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64.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65.xml><?xml version="1.0" encoding="utf-8"?>
<p:tagLst xmlns:p="http://schemas.openxmlformats.org/presentationml/2006/main">
  <p:tag name="KSO_WM_TEMPLATE_CATEGORY" val="custom"/>
  <p:tag name="KSO_WM_TEMPLATE_INDEX" val="20189023"/>
  <p:tag name="KSO_WM_TAG_VERSION" val="1.0"/>
  <p:tag name="KSO_WM_UNIT_TYPE" val="a"/>
  <p:tag name="KSO_WM_UNIT_INDEX" val="1"/>
  <p:tag name="KSO_WM_UNIT_LAYERLEVEL" val="1"/>
  <p:tag name="KSO_WM_UNIT_VALUE" val="10"/>
  <p:tag name="KSO_WM_UNIT_ISCONTENTSTITLE" val="0"/>
  <p:tag name="KSO_WM_UNIT_HIGHLIGHT" val="0"/>
  <p:tag name="KSO_WM_UNIT_COMPATIBLE" val="0"/>
  <p:tag name="KSO_WM_UNIT_CLEAR" val="0"/>
  <p:tag name="KSO_WM_BEAUTIFY_FLAG" val="#wm#"/>
  <p:tag name="KSO_WM_UNIT_ID" val="custom20189023_1*a*1"/>
  <p:tag name="KSO_WM_UNIT_PRESET_TEXT" val="商业计划书模板"/>
</p:tagLst>
</file>

<file path=ppt/tags/tag66.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67.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68.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69.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7.xml><?xml version="1.0" encoding="utf-8"?>
<p:tagLst xmlns:p="http://schemas.openxmlformats.org/presentationml/2006/main">
  <p:tag name="KSO_WM_TEMPLATE_CATEGORY" val="custom"/>
  <p:tag name="KSO_WM_TEMPLATE_INDEX" val="20189023"/>
  <p:tag name="KSO_WM_TAG_VERSION" val="1.0"/>
  <p:tag name="KSO_WM_UNIT_TYPE" val="b"/>
  <p:tag name="KSO_WM_UNIT_INDEX" val="1"/>
  <p:tag name="KSO_WM_UNIT_LAYERLEVEL" val="1"/>
  <p:tag name="KSO_WM_UNIT_VALUE" val="15"/>
  <p:tag name="KSO_WM_UNIT_ISCONTENTSTITLE" val="0"/>
  <p:tag name="KSO_WM_UNIT_HIGHLIGHT" val="0"/>
  <p:tag name="KSO_WM_UNIT_COMPATIBLE" val="0"/>
  <p:tag name="KSO_WM_UNIT_CLEAR" val="0"/>
  <p:tag name="KSO_WM_BEAUTIFY_FLAG" val="#wm#"/>
  <p:tag name="KSO_WM_UNIT_ID" val="custom20189023_1*b*1"/>
  <p:tag name="KSO_WM_UNIT_PRESET_TEXT" val="Add your company name here"/>
</p:tagLst>
</file>

<file path=ppt/tags/tag70.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71.xml><?xml version="1.0" encoding="utf-8"?>
<p:tagLst xmlns:p="http://schemas.openxmlformats.org/presentationml/2006/main">
  <p:tag name="KSO_WM_TEMPLATE_CATEGORY" val="custom"/>
  <p:tag name="KSO_WM_TEMPLATE_INDEX" val="20189023"/>
  <p:tag name="KSO_WM_TAG_VERSION" val="1.0"/>
  <p:tag name="KSO_WM_UNIT_TYPE" val="a"/>
  <p:tag name="KSO_WM_UNIT_INDEX" val="1"/>
  <p:tag name="KSO_WM_UNIT_LAYERLEVEL" val="1"/>
  <p:tag name="KSO_WM_UNIT_VALUE" val="10"/>
  <p:tag name="KSO_WM_UNIT_ISCONTENTSTITLE" val="0"/>
  <p:tag name="KSO_WM_UNIT_HIGHLIGHT" val="0"/>
  <p:tag name="KSO_WM_UNIT_COMPATIBLE" val="0"/>
  <p:tag name="KSO_WM_UNIT_CLEAR" val="0"/>
  <p:tag name="KSO_WM_BEAUTIFY_FLAG" val="#wm#"/>
  <p:tag name="KSO_WM_UNIT_ID" val="custom20189023_1*a*1"/>
  <p:tag name="KSO_WM_UNIT_PRESET_TEXT" val="商业计划书模板"/>
</p:tagLst>
</file>

<file path=ppt/tags/tag72.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73.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74.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75.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76.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77.xml><?xml version="1.0" encoding="utf-8"?>
<p:tagLst xmlns:p="http://schemas.openxmlformats.org/presentationml/2006/main">
  <p:tag name="KSO_WM_TEMPLATE_CATEGORY" val="custom"/>
  <p:tag name="KSO_WM_TEMPLATE_INDEX" val="20189023"/>
  <p:tag name="KSO_WM_TAG_VERSION" val="1.0"/>
  <p:tag name="KSO_WM_UNIT_TYPE" val="a"/>
  <p:tag name="KSO_WM_UNIT_INDEX" val="1"/>
  <p:tag name="KSO_WM_UNIT_LAYERLEVEL" val="1"/>
  <p:tag name="KSO_WM_UNIT_VALUE" val="10"/>
  <p:tag name="KSO_WM_UNIT_ISCONTENTSTITLE" val="0"/>
  <p:tag name="KSO_WM_UNIT_HIGHLIGHT" val="0"/>
  <p:tag name="KSO_WM_UNIT_COMPATIBLE" val="0"/>
  <p:tag name="KSO_WM_UNIT_CLEAR" val="0"/>
  <p:tag name="KSO_WM_BEAUTIFY_FLAG" val="#wm#"/>
  <p:tag name="KSO_WM_UNIT_ID" val="custom20189023_1*a*1"/>
  <p:tag name="KSO_WM_UNIT_PRESET_TEXT" val="商业计划书模板"/>
</p:tagLst>
</file>

<file path=ppt/tags/tag78.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79.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8.xml><?xml version="1.0" encoding="utf-8"?>
<p:tagLst xmlns:p="http://schemas.openxmlformats.org/presentationml/2006/main">
  <p:tag name="KSO_WM_TAG_VERSION" val="1.0"/>
  <p:tag name="KSO_WM_SLIDE_ITEM_CNT" val="3"/>
  <p:tag name="KSO_WM_SLIDE_LAYOUT" val="a_b_f_c"/>
  <p:tag name="KSO_WM_SLIDE_LAYOUT_CNT" val="1_1_1_1"/>
  <p:tag name="KSO_WM_SLIDE_TYPE" val="title"/>
  <p:tag name="KSO_WM_SLIDE_SUBTYPE" val="pureTxt"/>
  <p:tag name="KSO_WM_BEAUTIFY_FLAG" val="#wm#"/>
  <p:tag name="KSO_WM_COMBINE_RELATE_SLIDE_ID" val="background20185108_1"/>
  <p:tag name="KSO_WM_TEMPLATE_CATEGORY" val="custom"/>
  <p:tag name="KSO_WM_TEMPLATE_INDEX" val="20189023"/>
  <p:tag name="KSO_WM_SLIDE_ID" val="custom20189023_1"/>
  <p:tag name="KSO_WM_SLIDE_INDEX" val="1"/>
  <p:tag name="KSO_WM_TEMPLATE_SUBCATEGORY" val="combine"/>
  <p:tag name="KSO_WM_TEMPLATE_THUMBS_INDEX" val="1、2、3、4、5、7、10、12、13、"/>
</p:tagLst>
</file>

<file path=ppt/tags/tag80.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81.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82.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83.xml><?xml version="1.0" encoding="utf-8"?>
<p:tagLst xmlns:p="http://schemas.openxmlformats.org/presentationml/2006/main">
  <p:tag name="KSO_WM_TEMPLATE_CATEGORY" val="custom"/>
  <p:tag name="KSO_WM_TEMPLATE_INDEX" val="20189023"/>
  <p:tag name="KSO_WM_TAG_VERSION" val="1.0"/>
  <p:tag name="KSO_WM_UNIT_TYPE" val="a"/>
  <p:tag name="KSO_WM_UNIT_INDEX" val="1"/>
  <p:tag name="KSO_WM_UNIT_LAYERLEVEL" val="1"/>
  <p:tag name="KSO_WM_UNIT_VALUE" val="10"/>
  <p:tag name="KSO_WM_UNIT_ISCONTENTSTITLE" val="0"/>
  <p:tag name="KSO_WM_UNIT_HIGHLIGHT" val="0"/>
  <p:tag name="KSO_WM_UNIT_COMPATIBLE" val="0"/>
  <p:tag name="KSO_WM_UNIT_CLEAR" val="0"/>
  <p:tag name="KSO_WM_BEAUTIFY_FLAG" val="#wm#"/>
  <p:tag name="KSO_WM_UNIT_ID" val="custom20189023_1*a*1"/>
  <p:tag name="KSO_WM_UNIT_PRESET_TEXT" val="商业计划书模板"/>
</p:tagLst>
</file>

<file path=ppt/tags/tag84.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85.xml><?xml version="1.0" encoding="utf-8"?>
<p:tagLst xmlns:p="http://schemas.openxmlformats.org/presentationml/2006/main">
  <p:tag name="KSO_WM_TEMPLATE_CATEGORY" val="custom"/>
  <p:tag name="KSO_WM_TEMPLATE_INDEX" val="20189023"/>
  <p:tag name="KSO_WM_TAG_VERSION" val="1.0"/>
  <p:tag name="KSO_WM_UNIT_TYPE" val="a"/>
  <p:tag name="KSO_WM_UNIT_INDEX" val="1"/>
  <p:tag name="KSO_WM_UNIT_LAYERLEVEL" val="1"/>
  <p:tag name="KSO_WM_UNIT_VALUE" val="10"/>
  <p:tag name="KSO_WM_UNIT_ISCONTENTSTITLE" val="0"/>
  <p:tag name="KSO_WM_UNIT_HIGHLIGHT" val="0"/>
  <p:tag name="KSO_WM_UNIT_COMPATIBLE" val="0"/>
  <p:tag name="KSO_WM_UNIT_CLEAR" val="0"/>
  <p:tag name="KSO_WM_BEAUTIFY_FLAG" val="#wm#"/>
  <p:tag name="KSO_WM_UNIT_ID" val="custom20189023_1*a*1"/>
  <p:tag name="KSO_WM_UNIT_PRESET_TEXT" val="商业计划书模板"/>
</p:tagLst>
</file>

<file path=ppt/tags/tag86.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87.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88.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89.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ags/tag9.xml><?xml version="1.0" encoding="utf-8"?>
<p:tagLst xmlns:p="http://schemas.openxmlformats.org/presentationml/2006/main">
  <p:tag name="KSO_WM_TAG_VERSION" val="1.0"/>
  <p:tag name="KSO_WM_BEAUTIFY_FLAG" val="#wm#"/>
  <p:tag name="KSO_WM_UNIT_TYPE" val="i"/>
  <p:tag name="KSO_WM_UNIT_ID" val="custom20189023_2*i*0"/>
  <p:tag name="KSO_WM_TEMPLATE_CATEGORY" val="custom"/>
  <p:tag name="KSO_WM_TEMPLATE_INDEX" val="20189023"/>
  <p:tag name="KSO_WM_UNIT_INDEX" val="0"/>
</p:tagLst>
</file>

<file path=ppt/tags/tag90.xml><?xml version="1.0" encoding="utf-8"?>
<p:tagLst xmlns:p="http://schemas.openxmlformats.org/presentationml/2006/main">
  <p:tag name="KSO_WM_TEMPLATE_CATEGORY" val="custom"/>
  <p:tag name="KSO_WM_TEMPLATE_INDEX" val="20189023"/>
  <p:tag name="KSO_WM_UNIT_TYPE" val="a"/>
  <p:tag name="KSO_WM_UNIT_INDEX" val="1"/>
  <p:tag name="KSO_WM_UNIT_LAYERLEVEL" val="1"/>
  <p:tag name="KSO_WM_UNIT_VALUE" val="6"/>
  <p:tag name="KSO_WM_UNIT_ISCONTENTSTITLE" val="0"/>
  <p:tag name="KSO_WM_UNIT_HIGHLIGHT" val="0"/>
  <p:tag name="KSO_WM_UNIT_COMPATIBLE" val="0"/>
  <p:tag name="KSO_WM_UNIT_CLEAR" val="0"/>
  <p:tag name="KSO_WM_BEAUTIFY_FLAG" val="#wm#"/>
  <p:tag name="KSO_WM_TAG_VERSION" val="1.0"/>
  <p:tag name="KSO_WM_UNIT_ID" val="custom20189023_3*a*1"/>
  <p:tag name="KSO_WM_UNIT_PRESET_TEXT" val="公司与团队"/>
</p:tagLst>
</file>

<file path=ppt/tags/tag91.xml><?xml version="1.0" encoding="utf-8"?>
<p:tagLst xmlns:p="http://schemas.openxmlformats.org/presentationml/2006/main">
  <p:tag name="KSO_WM_TEMPLATE_CATEGORY" val="custom"/>
  <p:tag name="KSO_WM_TEMPLATE_INDEX" val="20189023"/>
  <p:tag name="KSO_WM_TAG_VERSION" val="1.0"/>
  <p:tag name="KSO_WM_UNIT_TYPE" val="a"/>
  <p:tag name="KSO_WM_UNIT_INDEX" val="1"/>
  <p:tag name="KSO_WM_UNIT_LAYERLEVEL" val="1"/>
  <p:tag name="KSO_WM_UNIT_VALUE" val="10"/>
  <p:tag name="KSO_WM_UNIT_ISCONTENTSTITLE" val="0"/>
  <p:tag name="KSO_WM_UNIT_HIGHLIGHT" val="0"/>
  <p:tag name="KSO_WM_UNIT_COMPATIBLE" val="0"/>
  <p:tag name="KSO_WM_UNIT_CLEAR" val="0"/>
  <p:tag name="KSO_WM_BEAUTIFY_FLAG" val="#wm#"/>
  <p:tag name="KSO_WM_UNIT_ID" val="custom20189023_1*a*1"/>
  <p:tag name="KSO_WM_UNIT_PRESET_TEXT" val="商业计划书模板"/>
</p:tagLst>
</file>

<file path=ppt/tags/tag92.xml><?xml version="1.0" encoding="utf-8"?>
<p:tagLst xmlns:p="http://schemas.openxmlformats.org/presentationml/2006/main">
  <p:tag name="KSO_WM_TAG_VERSION" val="1.0"/>
  <p:tag name="KSO_WM_SLIDE_ITEM_CNT" val="3"/>
  <p:tag name="KSO_WM_SLIDE_LAYOUT" val="a_f_e_d"/>
  <p:tag name="KSO_WM_SLIDE_LAYOUT_CNT" val="1_1_1_1"/>
  <p:tag name="KSO_WM_SLIDE_TYPE" val="sectionTitle"/>
  <p:tag name="KSO_WM_SLIDE_SUBTYPE" val="pureTxt"/>
  <p:tag name="KSO_WM_BEAUTIFY_FLAG" val="#wm#"/>
  <p:tag name="KSO_WM_COMBINE_RELATE_SLIDE_ID" val="background20185108_3"/>
  <p:tag name="KSO_WM_TEMPLATE_CATEGORY" val="custom"/>
  <p:tag name="KSO_WM_TEMPLATE_INDEX" val="20189023"/>
  <p:tag name="KSO_WM_SLIDE_ID" val="custom20189023_3"/>
  <p:tag name="KSO_WM_SLIDE_INDEX" val="3"/>
  <p:tag name="KSO_WM_TEMPLATE_SUBCATEGORY" val="combine"/>
</p:tagLst>
</file>

<file path=ppt/tags/tag93.xml><?xml version="1.0" encoding="utf-8"?>
<p:tagLst xmlns:p="http://schemas.openxmlformats.org/presentationml/2006/main">
  <p:tag name="KSO_WM_TAG_VERSION" val="1.0"/>
  <p:tag name="KSO_WM_BEAUTIFY_FLAG" val="#wm#"/>
  <p:tag name="KSO_WM_UNIT_TYPE" val="i"/>
  <p:tag name="KSO_WM_UNIT_ID" val="custom20189023_3*i*0"/>
  <p:tag name="KSO_WM_TEMPLATE_CATEGORY" val="custom"/>
  <p:tag name="KSO_WM_TEMPLATE_INDEX" val="20189023"/>
  <p:tag name="KSO_WM_UNIT_INDEX" val="0"/>
</p:tagLst>
</file>

<file path=ppt/tags/tag94.xml><?xml version="1.0" encoding="utf-8"?>
<p:tagLst xmlns:p="http://schemas.openxmlformats.org/presentationml/2006/main">
  <p:tag name="KSO_WM_TEMPLATE_CATEGORY" val="custom"/>
  <p:tag name="KSO_WM_TEMPLATE_INDEX" val="20189023"/>
  <p:tag name="KSO_WM_UNIT_TYPE" val="d"/>
  <p:tag name="KSO_WM_UNIT_INDEX" val="1"/>
  <p:tag name="KSO_WM_UNIT_ID" val="custom20189023_3*d*1"/>
  <p:tag name="KSO_WM_UNIT_LAYERLEVEL" val="1"/>
  <p:tag name="KSO_WM_UNIT_VALUE" val="1904*1264"/>
  <p:tag name="KSO_WM_UNIT_HIGHLIGHT" val="0"/>
  <p:tag name="KSO_WM_UNIT_COMPATIBLE" val="0"/>
  <p:tag name="KSO_WM_UNIT_CLEAR" val="0"/>
  <p:tag name="KSO_WM_BEAUTIFY_FLAG" val="#wm#"/>
  <p:tag name="KSO_WM_TAG_VERSION" val="1.0"/>
</p:tagLst>
</file>

<file path=ppt/tags/tag95.xml><?xml version="1.0" encoding="utf-8"?>
<p:tagLst xmlns:p="http://schemas.openxmlformats.org/presentationml/2006/main">
  <p:tag name="KSO_WM_UNIT_LAYERLEVEL" val="1"/>
  <p:tag name="KSO_WM_UNIT_VALUE" val="1904*1264"/>
  <p:tag name="KSO_WM_UNIT_HIGHLIGHT" val="0"/>
  <p:tag name="KSO_WM_UNIT_COMPATIBLE" val="0"/>
  <p:tag name="KSO_WM_UNIT_CLEAR" val="0"/>
  <p:tag name="KSO_WM_TAG_VERSION" val="1.0"/>
  <p:tag name="KSO_WM_BEAUTIFY_FLAG" val="#wm#"/>
  <p:tag name="KSO_WM_UNIT_TYPE" val="i"/>
  <p:tag name="KSO_WM_UNIT_ID" val="custom20189023_3*i*4"/>
  <p:tag name="KSO_WM_TEMPLATE_CATEGORY" val="custom"/>
  <p:tag name="KSO_WM_TEMPLATE_INDEX" val="20189023"/>
  <p:tag name="KSO_WM_UNIT_INDEX" val="4"/>
</p:tagLst>
</file>

<file path=ppt/tags/tag96.xml><?xml version="1.0" encoding="utf-8"?>
<p:tagLst xmlns:p="http://schemas.openxmlformats.org/presentationml/2006/main">
  <p:tag name="KSO_WM_TEMPLATE_CATEGORY" val="custom"/>
  <p:tag name="KSO_WM_TEMPLATE_INDEX" val="20189023"/>
  <p:tag name="KSO_WM_UNIT_TYPE" val="f"/>
  <p:tag name="KSO_WM_UNIT_INDEX" val="1"/>
  <p:tag name="KSO_WM_UNIT_LAYERLEVEL" val="1"/>
  <p:tag name="KSO_WM_UNIT_VALUE" val="36"/>
  <p:tag name="KSO_WM_UNIT_HIGHLIGHT" val="0"/>
  <p:tag name="KSO_WM_UNIT_COMPATIBLE" val="0"/>
  <p:tag name="KSO_WM_UNIT_CLEAR" val="0"/>
  <p:tag name="KSO_WM_BEAUTIFY_FLAG" val="#wm#"/>
  <p:tag name="KSO_WM_TAG_VERSION" val="1.0"/>
  <p:tag name="KSO_WM_UNIT_ID" val="custom20189023_3*f*1"/>
  <p:tag name="KSO_WM_UNIT_PRESET_TEXT" val="COMPANY&#10;&amp;&#10;TEAM"/>
</p:tagLst>
</file>

<file path=ppt/tags/tag97.xml><?xml version="1.0" encoding="utf-8"?>
<p:tagLst xmlns:p="http://schemas.openxmlformats.org/presentationml/2006/main">
  <p:tag name="KSO_WM_TAG_VERSION" val="1.0"/>
  <p:tag name="KSO_WM_BEAUTIFY_FLAG" val="#wm#"/>
  <p:tag name="KSO_WM_UNIT_TYPE" val="i"/>
  <p:tag name="KSO_WM_UNIT_ID" val="custom20189023_3*i*6"/>
  <p:tag name="KSO_WM_TEMPLATE_CATEGORY" val="custom"/>
  <p:tag name="KSO_WM_TEMPLATE_INDEX" val="20189023"/>
  <p:tag name="KSO_WM_UNIT_INDEX" val="6"/>
</p:tagLst>
</file>

<file path=ppt/tags/tag98.xml><?xml version="1.0" encoding="utf-8"?>
<p:tagLst xmlns:p="http://schemas.openxmlformats.org/presentationml/2006/main">
  <p:tag name="KSO_WM_TAG_VERSION" val="1.0"/>
  <p:tag name="KSO_WM_BEAUTIFY_FLAG" val="#wm#"/>
  <p:tag name="KSO_WM_UNIT_TYPE" val="i"/>
  <p:tag name="KSO_WM_UNIT_ID" val="custom20189023_3*i*7"/>
  <p:tag name="KSO_WM_TEMPLATE_CATEGORY" val="custom"/>
  <p:tag name="KSO_WM_TEMPLATE_INDEX" val="20189023"/>
  <p:tag name="KSO_WM_UNIT_INDEX" val="7"/>
</p:tagLst>
</file>

<file path=ppt/tags/tag99.xml><?xml version="1.0" encoding="utf-8"?>
<p:tagLst xmlns:p="http://schemas.openxmlformats.org/presentationml/2006/main">
  <p:tag name="KSO_WM_TEMPLATE_CATEGORY" val="custom"/>
  <p:tag name="KSO_WM_TEMPLATE_INDEX" val="20189023"/>
  <p:tag name="KSO_WM_TAG_VERSION" val="1.0"/>
  <p:tag name="KSO_WM_UNIT_TYPE" val="e"/>
  <p:tag name="KSO_WM_UNIT_INDEX" val="1"/>
  <p:tag name="KSO_WM_UNIT_LAYERLEVEL" val="1"/>
  <p:tag name="KSO_WM_UNIT_VALUE" val="9"/>
  <p:tag name="KSO_WM_UNIT_HIGHLIGHT" val="0"/>
  <p:tag name="KSO_WM_UNIT_COMPATIBLE" val="1"/>
  <p:tag name="KSO_WM_UNIT_CLEAR" val="0"/>
  <p:tag name="KSO_WM_BEAUTIFY_FLAG" val="#wm#"/>
  <p:tag name="KSO_WM_UNIT_ID" val="custom20189023_3*e*1"/>
  <p:tag name="KSO_WM_UNIT_PRESET_TEXT" val="01.PART ONE"/>
</p:tagLst>
</file>

<file path=ppt/theme/theme1.xml><?xml version="1.0" encoding="utf-8"?>
<a:theme xmlns:a="http://schemas.openxmlformats.org/drawingml/2006/main" name="1_Office 主题​​">
  <a:themeElements>
    <a:clrScheme name="自定义 310">
      <a:dk1>
        <a:srgbClr val="000000"/>
      </a:dk1>
      <a:lt1>
        <a:srgbClr val="FFFFFF"/>
      </a:lt1>
      <a:dk2>
        <a:srgbClr val="C00000"/>
      </a:dk2>
      <a:lt2>
        <a:srgbClr val="E7E6E6"/>
      </a:lt2>
      <a:accent1>
        <a:srgbClr val="C00000"/>
      </a:accent1>
      <a:accent2>
        <a:srgbClr val="ED7D31"/>
      </a:accent2>
      <a:accent3>
        <a:srgbClr val="A5A5A5"/>
      </a:accent3>
      <a:accent4>
        <a:srgbClr val="FFC000"/>
      </a:accent4>
      <a:accent5>
        <a:srgbClr val="000000"/>
      </a:accent5>
      <a:accent6>
        <a:srgbClr val="FFFFFF"/>
      </a:accent6>
      <a:hlink>
        <a:srgbClr val="0563C1"/>
      </a:hlink>
      <a:folHlink>
        <a:srgbClr val="954F72"/>
      </a:folHlink>
    </a:clrScheme>
    <a:fontScheme name="自定义 4">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1593</Words>
  <Application>WPS 演示</Application>
  <PresentationFormat>宽屏</PresentationFormat>
  <Paragraphs>178</Paragraphs>
  <Slides>18</Slides>
  <Notes>21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18</vt:i4>
      </vt:variant>
    </vt:vector>
  </HeadingPairs>
  <TitlesOfParts>
    <vt:vector size="25" baseType="lpstr">
      <vt:lpstr>Arial</vt:lpstr>
      <vt:lpstr>宋体</vt:lpstr>
      <vt:lpstr>Wingdings</vt:lpstr>
      <vt:lpstr>微软雅黑</vt:lpstr>
      <vt:lpstr>Arial Unicode MS</vt:lpstr>
      <vt:lpstr>Calibri</vt:lpstr>
      <vt:lpstr>1_Office 主题​​</vt:lpstr>
      <vt:lpstr>iDoc Cloud产品需求讨论会议（2018/11/14）</vt:lpstr>
      <vt:lpstr>PowerPoint 演示文稿</vt:lpstr>
      <vt:lpstr>会议概览</vt:lpstr>
      <vt:lpstr>会议概览</vt:lpstr>
      <vt:lpstr>讨论内容</vt:lpstr>
      <vt:lpstr>登录页面</vt:lpstr>
      <vt:lpstr>系统首页</vt:lpstr>
      <vt:lpstr>列表显示</vt:lpstr>
      <vt:lpstr>弹出层</vt:lpstr>
      <vt:lpstr>其他部分UI</vt:lpstr>
      <vt:lpstr>增加用户管理模块</vt:lpstr>
      <vt:lpstr>其他功能模块</vt:lpstr>
      <vt:lpstr>会议决议</vt:lpstr>
      <vt:lpstr>会议决议</vt:lpstr>
      <vt:lpstr>后续计划</vt:lpstr>
      <vt:lpstr>后续计划</vt:lpstr>
      <vt:lpstr>下次会议时间</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kingsoft</dc:creator>
  <cp:lastModifiedBy>Administrator</cp:lastModifiedBy>
  <cp:revision>58</cp:revision>
  <dcterms:created xsi:type="dcterms:W3CDTF">2018-05-19T09:08:00Z</dcterms:created>
  <dcterms:modified xsi:type="dcterms:W3CDTF">2018-11-21T03:06:56Z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2052-11.1.0.7932</vt:lpwstr>
  </property>
</Properties>
</file>

<file path=docProps/thumbnail.jpeg>
</file>